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250.xml" ContentType="application/vnd.openxmlformats-officedocument.presentationml.tags+xml"/>
  <Override PartName="/ppt/notesSlides/notesSlide1.xml" ContentType="application/vnd.openxmlformats-officedocument.presentationml.notesSlide+xml"/>
  <Override PartName="/ppt/tags/tag25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5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96" r:id="rId3"/>
    <p:sldMasterId id="2147483708" r:id="rId4"/>
    <p:sldMasterId id="2147483720" r:id="rId5"/>
    <p:sldMasterId id="2147483732" r:id="rId6"/>
    <p:sldMasterId id="2147483744" r:id="rId7"/>
  </p:sldMasterIdLst>
  <p:notesMasterIdLst>
    <p:notesMasterId r:id="rId50"/>
  </p:notesMasterIdLst>
  <p:sldIdLst>
    <p:sldId id="285" r:id="rId8"/>
    <p:sldId id="361" r:id="rId9"/>
    <p:sldId id="282" r:id="rId10"/>
    <p:sldId id="362" r:id="rId11"/>
    <p:sldId id="287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99" r:id="rId21"/>
    <p:sldId id="313" r:id="rId22"/>
    <p:sldId id="314" r:id="rId23"/>
    <p:sldId id="301" r:id="rId24"/>
    <p:sldId id="302" r:id="rId25"/>
    <p:sldId id="300" r:id="rId26"/>
    <p:sldId id="304" r:id="rId27"/>
    <p:sldId id="308" r:id="rId28"/>
    <p:sldId id="310" r:id="rId29"/>
    <p:sldId id="309" r:id="rId30"/>
    <p:sldId id="311" r:id="rId31"/>
    <p:sldId id="315" r:id="rId32"/>
    <p:sldId id="317" r:id="rId33"/>
    <p:sldId id="318" r:id="rId34"/>
    <p:sldId id="319" r:id="rId35"/>
    <p:sldId id="321" r:id="rId36"/>
    <p:sldId id="322" r:id="rId37"/>
    <p:sldId id="331" r:id="rId38"/>
    <p:sldId id="337" r:id="rId39"/>
    <p:sldId id="343" r:id="rId40"/>
    <p:sldId id="344" r:id="rId41"/>
    <p:sldId id="345" r:id="rId42"/>
    <p:sldId id="346" r:id="rId43"/>
    <p:sldId id="348" r:id="rId44"/>
    <p:sldId id="350" r:id="rId45"/>
    <p:sldId id="351" r:id="rId46"/>
    <p:sldId id="352" r:id="rId47"/>
    <p:sldId id="357" r:id="rId48"/>
    <p:sldId id="266" r:id="rId49"/>
  </p:sldIdLst>
  <p:sldSz cx="12192000" cy="6858000"/>
  <p:notesSz cx="7104063" cy="10234613"/>
  <p:embeddedFontLst>
    <p:embeddedFont>
      <p:font typeface="等线" panose="02010600030101010101" pitchFamily="2" charset="-122"/>
      <p:regular r:id="rId51"/>
      <p:bold r:id="rId52"/>
    </p:embeddedFont>
    <p:embeddedFont>
      <p:font typeface="STLiti" panose="02010800040101010101" pitchFamily="2" charset="-122"/>
      <p:regular r:id="rId53"/>
    </p:embeddedFont>
    <p:embeddedFont>
      <p:font typeface="微软雅黑" panose="020B0503020204020204" pitchFamily="34" charset="-122"/>
      <p:regular r:id="rId54"/>
      <p:bold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等线 Light" panose="02010600030101010101" pitchFamily="2" charset="-122"/>
      <p:regular r:id="rId60"/>
    </p:embeddedFont>
    <p:embeddedFont>
      <p:font typeface="宋体" panose="02010600030101010101" pitchFamily="2" charset="-122"/>
      <p:regular r:id="rId61"/>
    </p:embeddedFont>
    <p:embeddedFont>
      <p:font typeface="Calibri Light" panose="020F0302020204030204" pitchFamily="34" charset="0"/>
      <p:regular r:id="rId62"/>
      <p:italic r:id="rId63"/>
    </p:embeddedFont>
    <p:embeddedFont>
      <p:font typeface="黑体" panose="02010609060101010101" pitchFamily="49" charset="-122"/>
      <p:regular r:id="rId64"/>
    </p:embeddedFont>
    <p:embeddedFont>
      <p:font typeface="华文琥珀" panose="02010800040101010101" pitchFamily="2" charset="-122"/>
      <p:regular r:id="rId6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1916"/>
    <a:srgbClr val="8A2115"/>
    <a:srgbClr val="7C1915"/>
    <a:srgbClr val="B24215"/>
    <a:srgbClr val="461815"/>
    <a:srgbClr val="0084A6"/>
    <a:srgbClr val="B8C9DC"/>
    <a:srgbClr val="C1D2E1"/>
    <a:srgbClr val="B5C8DC"/>
    <a:srgbClr val="C0D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6" autoAdjust="0"/>
    <p:restoredTop sz="94660" autoAdjust="0"/>
  </p:normalViewPr>
  <p:slideViewPr>
    <p:cSldViewPr snapToGrid="0">
      <p:cViewPr varScale="1">
        <p:scale>
          <a:sx n="77" d="100"/>
          <a:sy n="77" d="100"/>
        </p:scale>
        <p:origin x="232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7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font" Target="fonts/font13.fntdata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1.fntdata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font" Target="fonts/font9.fntdata"/><Relationship Id="rId67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font" Target="fonts/font7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CE55B-ACB3-4981-BCA0-39C783FB0151}" type="datetimeFigureOut">
              <a:rPr lang="zh-CN" altLang="en-US" smtClean="0"/>
              <a:t>2020/5/8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860925"/>
            <a:ext cx="5683250" cy="4605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487949-BB38-4DD5-A1D2-54D56257AD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6519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sz="1300"/>
              <a:t>7</a:t>
            </a:fld>
            <a:endParaRPr lang="en-US" sz="1300"/>
          </a:p>
        </p:txBody>
      </p:sp>
      <p:sp>
        <p:nvSpPr>
          <p:cNvPr id="353282" name="幻灯片图像占位符 35328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53283" name="文本占位符 35328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678879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sz="1300"/>
              <a:t>10</a:t>
            </a:fld>
            <a:endParaRPr lang="en-US" sz="1300"/>
          </a:p>
        </p:txBody>
      </p:sp>
      <p:sp>
        <p:nvSpPr>
          <p:cNvPr id="351234" name="幻灯片图像占位符 35123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51235" name="文本占位符 35123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36322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sz="1300"/>
              <a:t>11</a:t>
            </a:fld>
            <a:endParaRPr lang="en-US" sz="1300"/>
          </a:p>
        </p:txBody>
      </p:sp>
      <p:sp>
        <p:nvSpPr>
          <p:cNvPr id="353282" name="幻灯片图像占位符 35328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53283" name="文本占位符 35328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4081054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sz="1300"/>
              <a:t>12</a:t>
            </a:fld>
            <a:endParaRPr lang="en-US" sz="1300"/>
          </a:p>
        </p:txBody>
      </p:sp>
      <p:sp>
        <p:nvSpPr>
          <p:cNvPr id="353282" name="幻灯片图像占位符 35328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53283" name="文本占位符 35328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274229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zh-TW" altLang="en-US" sz="1300" dirty="0"/>
              <a:t>13</a:t>
            </a:fld>
            <a:endParaRPr lang="zh-TW" altLang="en-US" sz="1300" dirty="0"/>
          </a:p>
        </p:txBody>
      </p:sp>
      <p:sp>
        <p:nvSpPr>
          <p:cNvPr id="28674" name="幻灯片图像占位符 286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8675" name="文本占位符 286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098986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4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6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66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77.xml"/><Relationship Id="rId4" Type="http://schemas.openxmlformats.org/officeDocument/2006/relationships/tags" Target="../tags/tag76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82.xml"/><Relationship Id="rId4" Type="http://schemas.openxmlformats.org/officeDocument/2006/relationships/tags" Target="../tags/tag8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87.xml"/><Relationship Id="rId4" Type="http://schemas.openxmlformats.org/officeDocument/2006/relationships/tags" Target="../tags/tag86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101.xml"/><Relationship Id="rId3" Type="http://schemas.openxmlformats.org/officeDocument/2006/relationships/tags" Target="../tags/tag96.xml"/><Relationship Id="rId7" Type="http://schemas.openxmlformats.org/officeDocument/2006/relationships/tags" Target="../tags/tag100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9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05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4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111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tags" Target="../tags/tag11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19.xml"/><Relationship Id="rId4" Type="http://schemas.openxmlformats.org/officeDocument/2006/relationships/tags" Target="../tags/tag118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2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27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38.xml"/><Relationship Id="rId4" Type="http://schemas.openxmlformats.org/officeDocument/2006/relationships/tags" Target="../tags/tag137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141.xml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43.xml"/><Relationship Id="rId4" Type="http://schemas.openxmlformats.org/officeDocument/2006/relationships/tags" Target="../tags/tag14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48.xml"/><Relationship Id="rId4" Type="http://schemas.openxmlformats.org/officeDocument/2006/relationships/tags" Target="../tags/tag147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151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tags" Target="../tags/tag154.xml"/><Relationship Id="rId5" Type="http://schemas.openxmlformats.org/officeDocument/2006/relationships/tags" Target="../tags/tag153.xml"/><Relationship Id="rId4" Type="http://schemas.openxmlformats.org/officeDocument/2006/relationships/tags" Target="../tags/tag152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tags" Target="../tags/tag162.xml"/><Relationship Id="rId3" Type="http://schemas.openxmlformats.org/officeDocument/2006/relationships/tags" Target="../tags/tag157.xml"/><Relationship Id="rId7" Type="http://schemas.openxmlformats.org/officeDocument/2006/relationships/tags" Target="../tags/tag161.xml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tags" Target="../tags/tag160.xml"/><Relationship Id="rId5" Type="http://schemas.openxmlformats.org/officeDocument/2006/relationships/tags" Target="../tags/tag159.xml"/><Relationship Id="rId4" Type="http://schemas.openxmlformats.org/officeDocument/2006/relationships/tags" Target="../tags/tag158.xml"/><Relationship Id="rId9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165.xml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16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169.xml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4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172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tags" Target="../tags/tag175.xml"/><Relationship Id="rId5" Type="http://schemas.openxmlformats.org/officeDocument/2006/relationships/tags" Target="../tags/tag174.xml"/><Relationship Id="rId4" Type="http://schemas.openxmlformats.org/officeDocument/2006/relationships/tags" Target="../tags/tag17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178.xml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80.xml"/><Relationship Id="rId4" Type="http://schemas.openxmlformats.org/officeDocument/2006/relationships/tags" Target="../tags/tag179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183.xml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18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187.xml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188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197.xml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99.xml"/><Relationship Id="rId4" Type="http://schemas.openxmlformats.org/officeDocument/2006/relationships/tags" Target="../tags/tag198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202.xml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04.xml"/><Relationship Id="rId4" Type="http://schemas.openxmlformats.org/officeDocument/2006/relationships/tags" Target="../tags/tag20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207.xml"/><Relationship Id="rId2" Type="http://schemas.openxmlformats.org/officeDocument/2006/relationships/tags" Target="../tags/tag206.xml"/><Relationship Id="rId1" Type="http://schemas.openxmlformats.org/officeDocument/2006/relationships/tags" Target="../tags/tag205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09.xml"/><Relationship Id="rId4" Type="http://schemas.openxmlformats.org/officeDocument/2006/relationships/tags" Target="../tags/tag208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212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6" Type="http://schemas.openxmlformats.org/officeDocument/2006/relationships/tags" Target="../tags/tag215.xml"/><Relationship Id="rId5" Type="http://schemas.openxmlformats.org/officeDocument/2006/relationships/tags" Target="../tags/tag214.xml"/><Relationship Id="rId4" Type="http://schemas.openxmlformats.org/officeDocument/2006/relationships/tags" Target="../tags/tag213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tags" Target="../tags/tag223.xml"/><Relationship Id="rId3" Type="http://schemas.openxmlformats.org/officeDocument/2006/relationships/tags" Target="../tags/tag218.xml"/><Relationship Id="rId7" Type="http://schemas.openxmlformats.org/officeDocument/2006/relationships/tags" Target="../tags/tag222.xml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6" Type="http://schemas.openxmlformats.org/officeDocument/2006/relationships/tags" Target="../tags/tag221.xml"/><Relationship Id="rId5" Type="http://schemas.openxmlformats.org/officeDocument/2006/relationships/tags" Target="../tags/tag220.xml"/><Relationship Id="rId4" Type="http://schemas.openxmlformats.org/officeDocument/2006/relationships/tags" Target="../tags/tag219.xml"/><Relationship Id="rId9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226.xml"/><Relationship Id="rId2" Type="http://schemas.openxmlformats.org/officeDocument/2006/relationships/tags" Target="../tags/tag225.xml"/><Relationship Id="rId1" Type="http://schemas.openxmlformats.org/officeDocument/2006/relationships/tags" Target="../tags/tag224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227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230.xml"/><Relationship Id="rId2" Type="http://schemas.openxmlformats.org/officeDocument/2006/relationships/tags" Target="../tags/tag229.xml"/><Relationship Id="rId1" Type="http://schemas.openxmlformats.org/officeDocument/2006/relationships/tags" Target="../tags/tag228.xml"/><Relationship Id="rId4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233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232.xml"/><Relationship Id="rId1" Type="http://schemas.openxmlformats.org/officeDocument/2006/relationships/tags" Target="../tags/tag231.xml"/><Relationship Id="rId6" Type="http://schemas.openxmlformats.org/officeDocument/2006/relationships/tags" Target="../tags/tag236.xml"/><Relationship Id="rId5" Type="http://schemas.openxmlformats.org/officeDocument/2006/relationships/tags" Target="../tags/tag235.xml"/><Relationship Id="rId4" Type="http://schemas.openxmlformats.org/officeDocument/2006/relationships/tags" Target="../tags/tag23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239.xml"/><Relationship Id="rId2" Type="http://schemas.openxmlformats.org/officeDocument/2006/relationships/tags" Target="../tags/tag238.xml"/><Relationship Id="rId1" Type="http://schemas.openxmlformats.org/officeDocument/2006/relationships/tags" Target="../tags/tag23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41.xml"/><Relationship Id="rId4" Type="http://schemas.openxmlformats.org/officeDocument/2006/relationships/tags" Target="../tags/tag240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244.xml"/><Relationship Id="rId2" Type="http://schemas.openxmlformats.org/officeDocument/2006/relationships/tags" Target="../tags/tag243.xml"/><Relationship Id="rId1" Type="http://schemas.openxmlformats.org/officeDocument/2006/relationships/tags" Target="../tags/tag242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24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248.xml"/><Relationship Id="rId2" Type="http://schemas.openxmlformats.org/officeDocument/2006/relationships/tags" Target="../tags/tag247.xml"/><Relationship Id="rId1" Type="http://schemas.openxmlformats.org/officeDocument/2006/relationships/tags" Target="../tags/tag246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24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2"/>
          <a:srcRect l="4301" r="4317" b="13357"/>
          <a:stretch>
            <a:fillRect/>
          </a:stretch>
        </p:blipFill>
        <p:spPr>
          <a:xfrm>
            <a:off x="-1905" y="0"/>
            <a:ext cx="12193905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2020/5/8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5382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325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97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551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821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871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6149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177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50697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2"/>
          <p:cNvPicPr>
            <a:picLocks noChangeAspect="1"/>
          </p:cNvPicPr>
          <p:nvPr userDrawn="1"/>
        </p:nvPicPr>
        <p:blipFill>
          <a:blip r:embed="rId2"/>
          <a:srcRect l="4185" r="4347" b="13086"/>
          <a:stretch>
            <a:fillRect/>
          </a:stretch>
        </p:blipFill>
        <p:spPr>
          <a:xfrm>
            <a:off x="0" y="0"/>
            <a:ext cx="12192000" cy="6870931"/>
          </a:xfrm>
          <a:prstGeom prst="rect">
            <a:avLst/>
          </a:prstGeom>
        </p:spPr>
      </p:pic>
      <p:sp>
        <p:nvSpPr>
          <p:cNvPr id="3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4991100" y="1295400"/>
            <a:ext cx="6515100" cy="876300"/>
          </a:xfr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3629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996235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3139968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0317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7114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6878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353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7642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8189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289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00" y="-5715"/>
            <a:ext cx="12195175" cy="68592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64603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6503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512285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3253656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1434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3748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6762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1540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6234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387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298" y="-10795"/>
            <a:ext cx="12202795" cy="68630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6358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141823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9804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00580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9075582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0357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5588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1164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402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430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2020/5/8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6228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3038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495729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3112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495071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7875188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4186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9521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6538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987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2020/5/8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4513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9816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2C8B-B14F-4D97-AF65-F5344CB8AC3E}" type="datetime1">
              <a:rPr lang="en-US">
                <a:solidFill>
                  <a:srgbClr val="000000"/>
                </a:solidFill>
              </a:rPr>
              <a:pPr/>
              <a:t>5/8/2020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275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392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2765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7115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965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4C787-31F2-4F8D-B72D-4700523DBED8}" type="datetimeFigureOut">
              <a:rPr lang="zh-CN" altLang="en-US" smtClean="0"/>
              <a:t>2020/5/8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7C788-8FCF-4979-925B-52C2D26659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47229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4C787-31F2-4F8D-B72D-4700523DBED8}" type="datetimeFigureOut">
              <a:rPr lang="zh-CN" altLang="en-US" smtClean="0"/>
              <a:t>2020/5/8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7C788-8FCF-4979-925B-52C2D26659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82590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4C787-31F2-4F8D-B72D-4700523DBED8}" type="datetimeFigureOut">
              <a:rPr lang="zh-CN" altLang="en-US" smtClean="0"/>
              <a:t>2020/5/8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7C788-8FCF-4979-925B-52C2D26659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1707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2020/5/8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4C787-31F2-4F8D-B72D-4700523DBED8}" type="datetimeFigureOut">
              <a:rPr lang="zh-CN" altLang="en-US" smtClean="0"/>
              <a:t>2020/5/8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7C788-8FCF-4979-925B-52C2D26659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99603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4C787-31F2-4F8D-B72D-4700523DBED8}" type="datetimeFigureOut">
              <a:rPr lang="zh-CN" altLang="en-US" smtClean="0"/>
              <a:t>2020/5/8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7C788-8FCF-4979-925B-52C2D26659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71930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4C787-31F2-4F8D-B72D-4700523DBED8}" type="datetimeFigureOut">
              <a:rPr lang="zh-CN" altLang="en-US" smtClean="0"/>
              <a:t>2020/5/8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7C788-8FCF-4979-925B-52C2D26659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4577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4C787-31F2-4F8D-B72D-4700523DBED8}" type="datetimeFigureOut">
              <a:rPr lang="zh-CN" altLang="en-US" smtClean="0"/>
              <a:t>2020/5/8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7C788-8FCF-4979-925B-52C2D26659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1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4C787-31F2-4F8D-B72D-4700523DBED8}" type="datetimeFigureOut">
              <a:rPr lang="zh-CN" altLang="en-US" smtClean="0"/>
              <a:t>2020/5/8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7C788-8FCF-4979-925B-52C2D26659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6123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4C787-31F2-4F8D-B72D-4700523DBED8}" type="datetimeFigureOut">
              <a:rPr lang="zh-CN" altLang="en-US" smtClean="0"/>
              <a:t>2020/5/8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7C788-8FCF-4979-925B-52C2D26659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08307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4C787-31F2-4F8D-B72D-4700523DBED8}" type="datetimeFigureOut">
              <a:rPr lang="zh-CN" altLang="en-US" smtClean="0"/>
              <a:t>2020/5/8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7C788-8FCF-4979-925B-52C2D26659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5298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4C787-31F2-4F8D-B72D-4700523DBED8}" type="datetimeFigureOut">
              <a:rPr lang="zh-CN" altLang="en-US" smtClean="0"/>
              <a:t>2020/5/8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7C788-8FCF-4979-925B-52C2D26659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4334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2"/>
          <p:cNvPicPr>
            <a:picLocks noChangeAspect="1"/>
          </p:cNvPicPr>
          <p:nvPr userDrawn="1"/>
        </p:nvPicPr>
        <p:blipFill>
          <a:blip r:embed="rId2"/>
          <a:srcRect l="4185" r="4347" b="13086"/>
          <a:stretch>
            <a:fillRect/>
          </a:stretch>
        </p:blipFill>
        <p:spPr>
          <a:xfrm>
            <a:off x="0" y="0"/>
            <a:ext cx="12192000" cy="6870931"/>
          </a:xfrm>
          <a:prstGeom prst="rect">
            <a:avLst/>
          </a:prstGeom>
        </p:spPr>
      </p:pic>
      <p:sp>
        <p:nvSpPr>
          <p:cNvPr id="3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4991100" y="1295400"/>
            <a:ext cx="6515100" cy="876300"/>
          </a:xfr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298631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00" y="-5715"/>
            <a:ext cx="12195175" cy="685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354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298" y="-10795"/>
            <a:ext cx="12202795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0466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2"/>
          <a:srcRect l="4301" r="4317" b="13357"/>
          <a:stretch>
            <a:fillRect/>
          </a:stretch>
        </p:blipFill>
        <p:spPr>
          <a:xfrm>
            <a:off x="-1905" y="0"/>
            <a:ext cx="12193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67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6.xml"/><Relationship Id="rId18" Type="http://schemas.openxmlformats.org/officeDocument/2006/relationships/tags" Target="../tags/tag11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10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9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8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67.xml"/><Relationship Id="rId18" Type="http://schemas.openxmlformats.org/officeDocument/2006/relationships/tags" Target="../tags/tag7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tags" Target="../tags/tag71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70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69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6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ags" Target="../tags/tag128.xml"/><Relationship Id="rId18" Type="http://schemas.openxmlformats.org/officeDocument/2006/relationships/tags" Target="../tags/tag13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tags" Target="../tags/tag132.xml"/><Relationship Id="rId2" Type="http://schemas.openxmlformats.org/officeDocument/2006/relationships/slideLayout" Target="../slideLayouts/slideLayout35.xml"/><Relationship Id="rId16" Type="http://schemas.openxmlformats.org/officeDocument/2006/relationships/tags" Target="../tags/tag131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ags" Target="../tags/tag130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ags" Target="../tags/tag1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ags" Target="../tags/tag189.xml"/><Relationship Id="rId18" Type="http://schemas.openxmlformats.org/officeDocument/2006/relationships/tags" Target="../tags/tag194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17" Type="http://schemas.openxmlformats.org/officeDocument/2006/relationships/tags" Target="../tags/tag193.xml"/><Relationship Id="rId2" Type="http://schemas.openxmlformats.org/officeDocument/2006/relationships/slideLayout" Target="../slideLayouts/slideLayout46.xml"/><Relationship Id="rId16" Type="http://schemas.openxmlformats.org/officeDocument/2006/relationships/tags" Target="../tags/tag192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tags" Target="../tags/tag191.xml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ags" Target="../tags/tag19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68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2020/5/8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7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815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7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917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7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727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7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025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BB962C8B-B14F-4D97-AF65-F5344CB8AC3E}" type="datetime1">
              <a:rPr lang="en-US">
                <a:solidFill>
                  <a:srgbClr val="000000"/>
                </a:solidFill>
              </a:rPr>
              <a:pPr/>
              <a:t>5/8/2020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826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alphaModFix amt="7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24C787-31F2-4F8D-B72D-4700523DBED8}" type="datetimeFigureOut">
              <a:rPr lang="zh-CN" altLang="en-US" smtClean="0"/>
              <a:t>2020/5/8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7C788-8FCF-4979-925B-52C2D26659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67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5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078029" y="2705725"/>
            <a:ext cx="6920564" cy="144655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78789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等线"/>
                <a:ea typeface="等线" panose="02010600030101010101" pitchFamily="2" charset="-122"/>
                <a:cs typeface="+mn-cs"/>
                <a:sym typeface="+mn-ea"/>
              </a:rPr>
              <a:t> 圣经大故事</a:t>
            </a:r>
            <a:endParaRPr kumimoji="0" lang="zh-CN" altLang="en-US" sz="8800" b="1" i="0" u="none" strike="noStrike" kern="1200" cap="none" spc="0" normalizeH="0" baseline="0" noProof="0" dirty="0">
              <a:ln w="6600">
                <a:solidFill>
                  <a:srgbClr val="A87878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A87878"/>
                </a:outerShdw>
              </a:effectLst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6812780" y="2509407"/>
            <a:ext cx="4979963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6852190" y="4225786"/>
            <a:ext cx="4979963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五边形 19"/>
          <p:cNvSpPr/>
          <p:nvPr/>
        </p:nvSpPr>
        <p:spPr>
          <a:xfrm>
            <a:off x="0" y="2"/>
            <a:ext cx="7272994" cy="6857997"/>
          </a:xfrm>
          <a:prstGeom prst="homePlate">
            <a:avLst>
              <a:gd name="adj" fmla="val 30000"/>
            </a:avLst>
          </a:prstGeom>
          <a:noFill/>
          <a:ln w="603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210" name="图片 350209" descr="map9"/>
          <p:cNvPicPr>
            <a:picLocks noChangeAspect="1"/>
          </p:cNvPicPr>
          <p:nvPr/>
        </p:nvPicPr>
        <p:blipFill>
          <a:blip r:embed="rId3"/>
          <a:srcRect l="5737" t="298" r="5237" b="594"/>
          <a:stretch>
            <a:fillRect/>
          </a:stretch>
        </p:blipFill>
        <p:spPr>
          <a:xfrm>
            <a:off x="-5715" y="-635"/>
            <a:ext cx="1220279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0211" name="文本框 350210"/>
          <p:cNvSpPr txBox="1"/>
          <p:nvPr/>
        </p:nvSpPr>
        <p:spPr>
          <a:xfrm>
            <a:off x="8483600" y="4587875"/>
            <a:ext cx="792480" cy="460375"/>
          </a:xfrm>
          <a:prstGeom prst="rect">
            <a:avLst/>
          </a:prstGeom>
          <a:solidFill>
            <a:srgbClr val="CC0000">
              <a:alpha val="80000"/>
            </a:srgb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zh-TW" altLang="en-US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吾珥</a:t>
            </a:r>
          </a:p>
        </p:txBody>
      </p:sp>
      <p:sp>
        <p:nvSpPr>
          <p:cNvPr id="350212" name="任意多边形 350211"/>
          <p:cNvSpPr/>
          <p:nvPr/>
        </p:nvSpPr>
        <p:spPr>
          <a:xfrm>
            <a:off x="4874260" y="1739900"/>
            <a:ext cx="3436620" cy="2989580"/>
          </a:xfrm>
          <a:custGeom>
            <a:avLst/>
            <a:gdLst/>
            <a:ahLst/>
            <a:cxnLst/>
            <a:rect l="0" t="0" r="0" b="0"/>
            <a:pathLst>
              <a:path w="1752" h="1638">
                <a:moveTo>
                  <a:pt x="1752" y="1638"/>
                </a:moveTo>
                <a:cubicBezTo>
                  <a:pt x="1726" y="1609"/>
                  <a:pt x="1700" y="1581"/>
                  <a:pt x="1644" y="1512"/>
                </a:cubicBezTo>
                <a:cubicBezTo>
                  <a:pt x="1588" y="1443"/>
                  <a:pt x="1471" y="1304"/>
                  <a:pt x="1416" y="1224"/>
                </a:cubicBezTo>
                <a:cubicBezTo>
                  <a:pt x="1361" y="1144"/>
                  <a:pt x="1372" y="1076"/>
                  <a:pt x="1314" y="1032"/>
                </a:cubicBezTo>
                <a:cubicBezTo>
                  <a:pt x="1256" y="988"/>
                  <a:pt x="1135" y="983"/>
                  <a:pt x="1068" y="960"/>
                </a:cubicBezTo>
                <a:cubicBezTo>
                  <a:pt x="1001" y="937"/>
                  <a:pt x="955" y="934"/>
                  <a:pt x="912" y="894"/>
                </a:cubicBezTo>
                <a:cubicBezTo>
                  <a:pt x="869" y="854"/>
                  <a:pt x="869" y="755"/>
                  <a:pt x="810" y="720"/>
                </a:cubicBezTo>
                <a:cubicBezTo>
                  <a:pt x="751" y="685"/>
                  <a:pt x="648" y="744"/>
                  <a:pt x="558" y="684"/>
                </a:cubicBezTo>
                <a:cubicBezTo>
                  <a:pt x="468" y="624"/>
                  <a:pt x="349" y="432"/>
                  <a:pt x="270" y="360"/>
                </a:cubicBezTo>
                <a:cubicBezTo>
                  <a:pt x="191" y="288"/>
                  <a:pt x="129" y="312"/>
                  <a:pt x="84" y="252"/>
                </a:cubicBezTo>
                <a:cubicBezTo>
                  <a:pt x="39" y="192"/>
                  <a:pt x="15" y="42"/>
                  <a:pt x="0" y="0"/>
                </a:cubicBez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headEnd type="none" w="med" len="med"/>
            <a:tailEnd type="arrow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0217" name="椭圆 350216"/>
          <p:cNvSpPr/>
          <p:nvPr/>
        </p:nvSpPr>
        <p:spPr>
          <a:xfrm>
            <a:off x="8280400" y="4656138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0218" name="文本框 350217"/>
          <p:cNvSpPr txBox="1"/>
          <p:nvPr/>
        </p:nvSpPr>
        <p:spPr>
          <a:xfrm>
            <a:off x="5013643" y="1336675"/>
            <a:ext cx="792480" cy="460375"/>
          </a:xfrm>
          <a:prstGeom prst="rect">
            <a:avLst/>
          </a:prstGeom>
          <a:solidFill>
            <a:srgbClr val="CC0000">
              <a:alpha val="80000"/>
            </a:srgb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zh-TW" altLang="en-US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哈兰</a:t>
            </a:r>
          </a:p>
        </p:txBody>
      </p:sp>
      <p:sp>
        <p:nvSpPr>
          <p:cNvPr id="350219" name="椭圆 350218"/>
          <p:cNvSpPr/>
          <p:nvPr/>
        </p:nvSpPr>
        <p:spPr>
          <a:xfrm>
            <a:off x="4721860" y="164465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0220" name="文本框 350219"/>
          <p:cNvSpPr txBox="1"/>
          <p:nvPr/>
        </p:nvSpPr>
        <p:spPr>
          <a:xfrm rot="2176815">
            <a:off x="6465888" y="2865438"/>
            <a:ext cx="995680" cy="337185"/>
          </a:xfrm>
          <a:prstGeom prst="rect">
            <a:avLst/>
          </a:prstGeom>
          <a:solidFill>
            <a:srgbClr val="336600">
              <a:alpha val="70000"/>
            </a:srgb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en-US" altLang="zh-TW" sz="1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1000</a:t>
            </a:r>
            <a:r>
              <a:rPr lang="zh-TW" altLang="en-US" sz="1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公里</a:t>
            </a:r>
          </a:p>
        </p:txBody>
      </p:sp>
      <p:sp>
        <p:nvSpPr>
          <p:cNvPr id="350226" name="矩形 350225"/>
          <p:cNvSpPr/>
          <p:nvPr/>
        </p:nvSpPr>
        <p:spPr>
          <a:xfrm>
            <a:off x="3143250" y="3712210"/>
            <a:ext cx="4939030" cy="3145155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>
              <a:lnSpc>
                <a:spcPct val="120000"/>
              </a:lnSpc>
            </a:pPr>
            <a:r>
              <a:rPr lang="zh-CN" alt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神第一次呼召亚伯兰：</a:t>
            </a:r>
          </a:p>
          <a:p>
            <a:pPr>
              <a:lnSpc>
                <a:spcPct val="120000"/>
              </a:lnSpc>
            </a:pP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</a:rPr>
              <a:t>…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当日我们的祖宗亚伯拉罕在米所波大米，还未住哈兰的时候，荣耀的神向他显现，对他说：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</a:rPr>
              <a:t>『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你要离开本地和亲族，往我所要指示你的地方去。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</a:rPr>
              <a:t>』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他就离开迦勒底人之地，住在哈兰。</a:t>
            </a:r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徒</a:t>
            </a:r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7:2-4)</a:t>
            </a:r>
          </a:p>
        </p:txBody>
      </p:sp>
      <p:sp>
        <p:nvSpPr>
          <p:cNvPr id="350227" name="缺角矩形 350226" descr="Brown marble"/>
          <p:cNvSpPr/>
          <p:nvPr/>
        </p:nvSpPr>
        <p:spPr>
          <a:xfrm>
            <a:off x="1071563" y="160338"/>
            <a:ext cx="2071687" cy="790575"/>
          </a:xfrm>
          <a:prstGeom prst="plaque">
            <a:avLst>
              <a:gd name="adj" fmla="val 16667"/>
            </a:avLst>
          </a:prstGeom>
          <a:blipFill rotWithShape="1">
            <a:blip r:embed="rId4"/>
          </a:blip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zh-CN" altLang="en-US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亚伯兰蒙召</a:t>
            </a:r>
            <a:endParaRPr lang="en-US" altLang="zh-CN" sz="240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415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" dur="2000"/>
                                        <p:tgtEl>
                                          <p:spTgt spid="350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218" grpId="0" bldLvl="0" animBg="1"/>
      <p:bldP spid="350220" grpId="0" bldLvl="0" animBg="1"/>
      <p:bldP spid="35022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258" name="图片 352257" descr="map9"/>
          <p:cNvPicPr>
            <a:picLocks noChangeAspect="1"/>
          </p:cNvPicPr>
          <p:nvPr/>
        </p:nvPicPr>
        <p:blipFill>
          <a:blip r:embed="rId3"/>
          <a:srcRect l="5737" t="298" r="5237" b="594"/>
          <a:stretch>
            <a:fillRect/>
          </a:stretch>
        </p:blipFill>
        <p:spPr>
          <a:xfrm>
            <a:off x="-36195" y="0"/>
            <a:ext cx="1226439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2259" name="文本框 352258"/>
          <p:cNvSpPr txBox="1"/>
          <p:nvPr/>
        </p:nvSpPr>
        <p:spPr>
          <a:xfrm>
            <a:off x="8483600" y="4587875"/>
            <a:ext cx="792480" cy="460375"/>
          </a:xfrm>
          <a:prstGeom prst="rect">
            <a:avLst/>
          </a:prstGeom>
          <a:solidFill>
            <a:srgbClr val="CC0000">
              <a:alpha val="80000"/>
            </a:srgb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zh-TW" altLang="en-US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吾珥</a:t>
            </a:r>
          </a:p>
        </p:txBody>
      </p:sp>
      <p:sp>
        <p:nvSpPr>
          <p:cNvPr id="352260" name="任意多边形 352259"/>
          <p:cNvSpPr/>
          <p:nvPr/>
        </p:nvSpPr>
        <p:spPr>
          <a:xfrm>
            <a:off x="4970780" y="1816735"/>
            <a:ext cx="3308985" cy="2839720"/>
          </a:xfrm>
          <a:custGeom>
            <a:avLst/>
            <a:gdLst/>
            <a:ahLst/>
            <a:cxnLst/>
            <a:rect l="0" t="0" r="0" b="0"/>
            <a:pathLst>
              <a:path w="1752" h="1638">
                <a:moveTo>
                  <a:pt x="1752" y="1638"/>
                </a:moveTo>
                <a:cubicBezTo>
                  <a:pt x="1726" y="1609"/>
                  <a:pt x="1700" y="1581"/>
                  <a:pt x="1644" y="1512"/>
                </a:cubicBezTo>
                <a:cubicBezTo>
                  <a:pt x="1588" y="1443"/>
                  <a:pt x="1471" y="1304"/>
                  <a:pt x="1416" y="1224"/>
                </a:cubicBezTo>
                <a:cubicBezTo>
                  <a:pt x="1361" y="1144"/>
                  <a:pt x="1372" y="1076"/>
                  <a:pt x="1314" y="1032"/>
                </a:cubicBezTo>
                <a:cubicBezTo>
                  <a:pt x="1256" y="988"/>
                  <a:pt x="1135" y="983"/>
                  <a:pt x="1068" y="960"/>
                </a:cubicBezTo>
                <a:cubicBezTo>
                  <a:pt x="1001" y="937"/>
                  <a:pt x="955" y="934"/>
                  <a:pt x="912" y="894"/>
                </a:cubicBezTo>
                <a:cubicBezTo>
                  <a:pt x="869" y="854"/>
                  <a:pt x="869" y="755"/>
                  <a:pt x="810" y="720"/>
                </a:cubicBezTo>
                <a:cubicBezTo>
                  <a:pt x="751" y="685"/>
                  <a:pt x="648" y="744"/>
                  <a:pt x="558" y="684"/>
                </a:cubicBezTo>
                <a:cubicBezTo>
                  <a:pt x="468" y="624"/>
                  <a:pt x="349" y="432"/>
                  <a:pt x="270" y="360"/>
                </a:cubicBezTo>
                <a:cubicBezTo>
                  <a:pt x="191" y="288"/>
                  <a:pt x="129" y="312"/>
                  <a:pt x="84" y="252"/>
                </a:cubicBezTo>
                <a:cubicBezTo>
                  <a:pt x="39" y="192"/>
                  <a:pt x="15" y="42"/>
                  <a:pt x="0" y="0"/>
                </a:cubicBez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headEnd type="none" w="med" len="med"/>
            <a:tailEnd type="arrow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2265" name="椭圆 352264"/>
          <p:cNvSpPr/>
          <p:nvPr/>
        </p:nvSpPr>
        <p:spPr>
          <a:xfrm>
            <a:off x="8280400" y="4656138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2266" name="文本框 352265"/>
          <p:cNvSpPr txBox="1"/>
          <p:nvPr/>
        </p:nvSpPr>
        <p:spPr>
          <a:xfrm>
            <a:off x="5079683" y="1250950"/>
            <a:ext cx="792480" cy="460375"/>
          </a:xfrm>
          <a:prstGeom prst="rect">
            <a:avLst/>
          </a:prstGeom>
          <a:solidFill>
            <a:srgbClr val="CC0000">
              <a:alpha val="80000"/>
            </a:srgb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zh-TW" altLang="en-US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哈兰</a:t>
            </a:r>
          </a:p>
        </p:txBody>
      </p:sp>
      <p:sp>
        <p:nvSpPr>
          <p:cNvPr id="352267" name="椭圆 352266"/>
          <p:cNvSpPr/>
          <p:nvPr/>
        </p:nvSpPr>
        <p:spPr>
          <a:xfrm>
            <a:off x="4816475" y="1711325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2271" name="椭圆 352270"/>
          <p:cNvSpPr/>
          <p:nvPr/>
        </p:nvSpPr>
        <p:spPr>
          <a:xfrm>
            <a:off x="3335973" y="1250633"/>
            <a:ext cx="679450" cy="384175"/>
          </a:xfrm>
          <a:prstGeom prst="ellipse">
            <a:avLst/>
          </a:prstGeom>
          <a:solidFill>
            <a:srgbClr val="333300">
              <a:alpha val="70000"/>
            </a:srgbClr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75</a:t>
            </a:r>
            <a:r>
              <a:rPr lang="zh-TW" altLang="en-US" sz="1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岁</a:t>
            </a:r>
          </a:p>
        </p:txBody>
      </p:sp>
      <p:sp>
        <p:nvSpPr>
          <p:cNvPr id="352274" name="文本框 352273"/>
          <p:cNvSpPr txBox="1"/>
          <p:nvPr/>
        </p:nvSpPr>
        <p:spPr>
          <a:xfrm rot="2176815">
            <a:off x="6465888" y="2865438"/>
            <a:ext cx="995680" cy="337185"/>
          </a:xfrm>
          <a:prstGeom prst="rect">
            <a:avLst/>
          </a:prstGeom>
          <a:solidFill>
            <a:srgbClr val="336600">
              <a:alpha val="70000"/>
            </a:srgb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en-US" altLang="zh-TW" sz="1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1000</a:t>
            </a:r>
            <a:r>
              <a:rPr lang="zh-TW" altLang="en-US" sz="1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公里</a:t>
            </a:r>
          </a:p>
        </p:txBody>
      </p:sp>
      <p:sp>
        <p:nvSpPr>
          <p:cNvPr id="352275" name="矩形 352274"/>
          <p:cNvSpPr/>
          <p:nvPr/>
        </p:nvSpPr>
        <p:spPr>
          <a:xfrm>
            <a:off x="6927215" y="398780"/>
            <a:ext cx="4544060" cy="277749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>
              <a:lnSpc>
                <a:spcPct val="120000"/>
              </a:lnSpc>
            </a:pPr>
            <a:r>
              <a:rPr lang="zh-CN" alt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神第二次呼召亚伯兰：</a:t>
            </a:r>
          </a:p>
          <a:p>
            <a:pPr>
              <a:lnSpc>
                <a:spcPct val="120000"/>
              </a:lnSpc>
            </a:pP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他拉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</a:rPr>
              <a:t>…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死在哈兰。耶和华对亚伯兰说：「你要离开本地、本族、父家，往我所要指示你的地去。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</a:rPr>
              <a:t>…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」亚伯兰就照着耶和华的吩咐去了；罗得也和他同去。亚伯兰出哈兰的时候年七十五岁。</a:t>
            </a:r>
            <a:r>
              <a:rPr lang="en-US" altLang="zh-CN" sz="2400">
                <a:solidFill>
                  <a:schemeClr val="bg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sz="2400">
                <a:solidFill>
                  <a:schemeClr val="bg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创</a:t>
            </a:r>
            <a:r>
              <a:rPr lang="en-US" altLang="zh-CN" sz="2400">
                <a:solidFill>
                  <a:schemeClr val="bg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11:32-12:4)</a:t>
            </a:r>
            <a:endParaRPr lang="en-US" altLang="zh-TW" sz="2400">
              <a:solidFill>
                <a:schemeClr val="bg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2276" name="缺角矩形 352275" descr="Brown marble"/>
          <p:cNvSpPr/>
          <p:nvPr/>
        </p:nvSpPr>
        <p:spPr>
          <a:xfrm>
            <a:off x="978853" y="159703"/>
            <a:ext cx="2071687" cy="790575"/>
          </a:xfrm>
          <a:prstGeom prst="plaque">
            <a:avLst>
              <a:gd name="adj" fmla="val 16667"/>
            </a:avLst>
          </a:prstGeom>
          <a:blipFill rotWithShape="1">
            <a:blip r:embed="rId4"/>
          </a:blip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zh-CN" altLang="en-US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亚伯兰蒙召</a:t>
            </a:r>
            <a:endParaRPr lang="en-US" altLang="zh-CN" sz="240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937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2271" grpId="0" bldLvl="0" animBg="1"/>
      <p:bldP spid="352275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258" name="图片 352257" descr="map9"/>
          <p:cNvPicPr>
            <a:picLocks noChangeAspect="1"/>
          </p:cNvPicPr>
          <p:nvPr/>
        </p:nvPicPr>
        <p:blipFill>
          <a:blip r:embed="rId3"/>
          <a:srcRect l="5737" t="298" r="5237" b="594"/>
          <a:stretch>
            <a:fillRect/>
          </a:stretch>
        </p:blipFill>
        <p:spPr>
          <a:xfrm>
            <a:off x="-36195" y="0"/>
            <a:ext cx="1226439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2259" name="文本框 352258"/>
          <p:cNvSpPr txBox="1"/>
          <p:nvPr/>
        </p:nvSpPr>
        <p:spPr>
          <a:xfrm>
            <a:off x="8483600" y="4587875"/>
            <a:ext cx="792480" cy="460375"/>
          </a:xfrm>
          <a:prstGeom prst="rect">
            <a:avLst/>
          </a:prstGeom>
          <a:solidFill>
            <a:srgbClr val="CC0000">
              <a:alpha val="80000"/>
            </a:srgb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zh-TW" altLang="en-US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吾珥</a:t>
            </a:r>
          </a:p>
        </p:txBody>
      </p:sp>
      <p:sp>
        <p:nvSpPr>
          <p:cNvPr id="352260" name="任意多边形 352259"/>
          <p:cNvSpPr/>
          <p:nvPr/>
        </p:nvSpPr>
        <p:spPr>
          <a:xfrm>
            <a:off x="4970780" y="1816735"/>
            <a:ext cx="3308985" cy="2839720"/>
          </a:xfrm>
          <a:custGeom>
            <a:avLst/>
            <a:gdLst/>
            <a:ahLst/>
            <a:cxnLst/>
            <a:rect l="0" t="0" r="0" b="0"/>
            <a:pathLst>
              <a:path w="1752" h="1638">
                <a:moveTo>
                  <a:pt x="1752" y="1638"/>
                </a:moveTo>
                <a:cubicBezTo>
                  <a:pt x="1726" y="1609"/>
                  <a:pt x="1700" y="1581"/>
                  <a:pt x="1644" y="1512"/>
                </a:cubicBezTo>
                <a:cubicBezTo>
                  <a:pt x="1588" y="1443"/>
                  <a:pt x="1471" y="1304"/>
                  <a:pt x="1416" y="1224"/>
                </a:cubicBezTo>
                <a:cubicBezTo>
                  <a:pt x="1361" y="1144"/>
                  <a:pt x="1372" y="1076"/>
                  <a:pt x="1314" y="1032"/>
                </a:cubicBezTo>
                <a:cubicBezTo>
                  <a:pt x="1256" y="988"/>
                  <a:pt x="1135" y="983"/>
                  <a:pt x="1068" y="960"/>
                </a:cubicBezTo>
                <a:cubicBezTo>
                  <a:pt x="1001" y="937"/>
                  <a:pt x="955" y="934"/>
                  <a:pt x="912" y="894"/>
                </a:cubicBezTo>
                <a:cubicBezTo>
                  <a:pt x="869" y="854"/>
                  <a:pt x="869" y="755"/>
                  <a:pt x="810" y="720"/>
                </a:cubicBezTo>
                <a:cubicBezTo>
                  <a:pt x="751" y="685"/>
                  <a:pt x="648" y="744"/>
                  <a:pt x="558" y="684"/>
                </a:cubicBezTo>
                <a:cubicBezTo>
                  <a:pt x="468" y="624"/>
                  <a:pt x="349" y="432"/>
                  <a:pt x="270" y="360"/>
                </a:cubicBezTo>
                <a:cubicBezTo>
                  <a:pt x="191" y="288"/>
                  <a:pt x="129" y="312"/>
                  <a:pt x="84" y="252"/>
                </a:cubicBezTo>
                <a:cubicBezTo>
                  <a:pt x="39" y="192"/>
                  <a:pt x="15" y="42"/>
                  <a:pt x="0" y="0"/>
                </a:cubicBez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headEnd type="none" w="med" len="med"/>
            <a:tailEnd type="arrow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2265" name="椭圆 352264"/>
          <p:cNvSpPr/>
          <p:nvPr/>
        </p:nvSpPr>
        <p:spPr>
          <a:xfrm>
            <a:off x="8280400" y="4656138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2266" name="文本框 352265"/>
          <p:cNvSpPr txBox="1"/>
          <p:nvPr/>
        </p:nvSpPr>
        <p:spPr>
          <a:xfrm>
            <a:off x="5079683" y="1250950"/>
            <a:ext cx="792480" cy="460375"/>
          </a:xfrm>
          <a:prstGeom prst="rect">
            <a:avLst/>
          </a:prstGeom>
          <a:solidFill>
            <a:srgbClr val="CC0000">
              <a:alpha val="80000"/>
            </a:srgb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zh-TW" altLang="en-US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哈兰</a:t>
            </a:r>
          </a:p>
        </p:txBody>
      </p:sp>
      <p:sp>
        <p:nvSpPr>
          <p:cNvPr id="352267" name="椭圆 352266"/>
          <p:cNvSpPr/>
          <p:nvPr/>
        </p:nvSpPr>
        <p:spPr>
          <a:xfrm>
            <a:off x="4816475" y="1711325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2271" name="椭圆 352270"/>
          <p:cNvSpPr/>
          <p:nvPr/>
        </p:nvSpPr>
        <p:spPr>
          <a:xfrm>
            <a:off x="3335973" y="1250633"/>
            <a:ext cx="679450" cy="384175"/>
          </a:xfrm>
          <a:prstGeom prst="ellipse">
            <a:avLst/>
          </a:prstGeom>
          <a:solidFill>
            <a:srgbClr val="333300">
              <a:alpha val="70000"/>
            </a:srgbClr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75</a:t>
            </a:r>
            <a:r>
              <a:rPr lang="zh-TW" altLang="en-US" sz="1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岁</a:t>
            </a:r>
          </a:p>
        </p:txBody>
      </p:sp>
      <p:sp>
        <p:nvSpPr>
          <p:cNvPr id="352274" name="文本框 352273"/>
          <p:cNvSpPr txBox="1"/>
          <p:nvPr/>
        </p:nvSpPr>
        <p:spPr>
          <a:xfrm rot="2176815">
            <a:off x="6465888" y="2865438"/>
            <a:ext cx="995680" cy="337185"/>
          </a:xfrm>
          <a:prstGeom prst="rect">
            <a:avLst/>
          </a:prstGeom>
          <a:solidFill>
            <a:srgbClr val="336600">
              <a:alpha val="70000"/>
            </a:srgb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en-US" altLang="zh-TW" sz="1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1000</a:t>
            </a:r>
            <a:r>
              <a:rPr lang="zh-TW" altLang="en-US" sz="1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公里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641283" y="4348480"/>
            <a:ext cx="792480" cy="460375"/>
          </a:xfrm>
          <a:prstGeom prst="rect">
            <a:avLst/>
          </a:prstGeom>
          <a:solidFill>
            <a:srgbClr val="CC0000">
              <a:alpha val="80000"/>
            </a:srgb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zh-CN" altLang="zh-TW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迦南</a:t>
            </a:r>
          </a:p>
        </p:txBody>
      </p:sp>
      <p:sp>
        <p:nvSpPr>
          <p:cNvPr id="3" name="椭圆 2"/>
          <p:cNvSpPr/>
          <p:nvPr/>
        </p:nvSpPr>
        <p:spPr>
          <a:xfrm>
            <a:off x="2489200" y="4110038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 rot="15900000">
            <a:off x="2699385" y="1780540"/>
            <a:ext cx="2002155" cy="2366010"/>
          </a:xfrm>
          <a:custGeom>
            <a:avLst/>
            <a:gdLst/>
            <a:ahLst/>
            <a:cxnLst/>
            <a:rect l="0" t="0" r="0" b="0"/>
            <a:pathLst>
              <a:path w="1752" h="1638">
                <a:moveTo>
                  <a:pt x="1752" y="1638"/>
                </a:moveTo>
                <a:cubicBezTo>
                  <a:pt x="1726" y="1609"/>
                  <a:pt x="1700" y="1581"/>
                  <a:pt x="1644" y="1512"/>
                </a:cubicBezTo>
                <a:cubicBezTo>
                  <a:pt x="1588" y="1443"/>
                  <a:pt x="1471" y="1304"/>
                  <a:pt x="1416" y="1224"/>
                </a:cubicBezTo>
                <a:cubicBezTo>
                  <a:pt x="1361" y="1144"/>
                  <a:pt x="1372" y="1076"/>
                  <a:pt x="1314" y="1032"/>
                </a:cubicBezTo>
                <a:cubicBezTo>
                  <a:pt x="1256" y="988"/>
                  <a:pt x="1135" y="983"/>
                  <a:pt x="1068" y="960"/>
                </a:cubicBezTo>
                <a:cubicBezTo>
                  <a:pt x="1001" y="937"/>
                  <a:pt x="955" y="934"/>
                  <a:pt x="912" y="894"/>
                </a:cubicBezTo>
                <a:cubicBezTo>
                  <a:pt x="869" y="854"/>
                  <a:pt x="869" y="755"/>
                  <a:pt x="810" y="720"/>
                </a:cubicBezTo>
                <a:cubicBezTo>
                  <a:pt x="751" y="685"/>
                  <a:pt x="648" y="744"/>
                  <a:pt x="558" y="684"/>
                </a:cubicBezTo>
                <a:cubicBezTo>
                  <a:pt x="468" y="624"/>
                  <a:pt x="349" y="432"/>
                  <a:pt x="270" y="360"/>
                </a:cubicBezTo>
                <a:cubicBezTo>
                  <a:pt x="191" y="288"/>
                  <a:pt x="129" y="312"/>
                  <a:pt x="84" y="252"/>
                </a:cubicBezTo>
                <a:cubicBezTo>
                  <a:pt x="39" y="192"/>
                  <a:pt x="15" y="42"/>
                  <a:pt x="0" y="0"/>
                </a:cubicBez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headEnd type="none" w="med" len="med"/>
            <a:tailEnd type="arrow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12078" y="4963160"/>
            <a:ext cx="792480" cy="460375"/>
          </a:xfrm>
          <a:prstGeom prst="rect">
            <a:avLst/>
          </a:prstGeom>
          <a:solidFill>
            <a:srgbClr val="CC0000">
              <a:alpha val="80000"/>
            </a:srgb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zh-CN" altLang="zh-TW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埃及</a:t>
            </a:r>
          </a:p>
        </p:txBody>
      </p:sp>
      <p:sp>
        <p:nvSpPr>
          <p:cNvPr id="6" name="椭圆 5"/>
          <p:cNvSpPr/>
          <p:nvPr/>
        </p:nvSpPr>
        <p:spPr>
          <a:xfrm>
            <a:off x="112395" y="4810443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3073" name="图片 24577" descr="微信图片_2018092216063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6195" y="0"/>
            <a:ext cx="1619250" cy="52197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3402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2271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图片 26625" descr="map9"/>
          <p:cNvPicPr>
            <a:picLocks noChangeAspect="1"/>
          </p:cNvPicPr>
          <p:nvPr/>
        </p:nvPicPr>
        <p:blipFill>
          <a:blip r:embed="rId3"/>
          <a:srcRect l="856" t="275" r="348" b="516"/>
          <a:stretch>
            <a:fillRect/>
          </a:stretch>
        </p:blipFill>
        <p:spPr>
          <a:xfrm>
            <a:off x="1883410" y="196850"/>
            <a:ext cx="8389620" cy="613918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6628" name="任意多边形 26627"/>
          <p:cNvSpPr/>
          <p:nvPr/>
        </p:nvSpPr>
        <p:spPr>
          <a:xfrm>
            <a:off x="5256213" y="1746250"/>
            <a:ext cx="2840037" cy="2660650"/>
          </a:xfrm>
          <a:custGeom>
            <a:avLst/>
            <a:gdLst/>
            <a:ahLst/>
            <a:cxnLst/>
            <a:rect l="0" t="0" r="0" b="0"/>
            <a:pathLst>
              <a:path w="1752" h="1638">
                <a:moveTo>
                  <a:pt x="1752" y="1638"/>
                </a:moveTo>
                <a:cubicBezTo>
                  <a:pt x="1726" y="1609"/>
                  <a:pt x="1700" y="1581"/>
                  <a:pt x="1644" y="1512"/>
                </a:cubicBezTo>
                <a:cubicBezTo>
                  <a:pt x="1588" y="1443"/>
                  <a:pt x="1471" y="1304"/>
                  <a:pt x="1416" y="1224"/>
                </a:cubicBezTo>
                <a:cubicBezTo>
                  <a:pt x="1361" y="1144"/>
                  <a:pt x="1372" y="1076"/>
                  <a:pt x="1314" y="1032"/>
                </a:cubicBezTo>
                <a:cubicBezTo>
                  <a:pt x="1256" y="988"/>
                  <a:pt x="1135" y="983"/>
                  <a:pt x="1068" y="960"/>
                </a:cubicBezTo>
                <a:cubicBezTo>
                  <a:pt x="1001" y="937"/>
                  <a:pt x="955" y="934"/>
                  <a:pt x="912" y="894"/>
                </a:cubicBezTo>
                <a:cubicBezTo>
                  <a:pt x="869" y="854"/>
                  <a:pt x="869" y="755"/>
                  <a:pt x="810" y="720"/>
                </a:cubicBezTo>
                <a:cubicBezTo>
                  <a:pt x="751" y="685"/>
                  <a:pt x="648" y="744"/>
                  <a:pt x="558" y="684"/>
                </a:cubicBezTo>
                <a:cubicBezTo>
                  <a:pt x="468" y="624"/>
                  <a:pt x="349" y="432"/>
                  <a:pt x="270" y="360"/>
                </a:cubicBezTo>
                <a:cubicBezTo>
                  <a:pt x="191" y="288"/>
                  <a:pt x="129" y="312"/>
                  <a:pt x="84" y="252"/>
                </a:cubicBezTo>
                <a:cubicBezTo>
                  <a:pt x="39" y="192"/>
                  <a:pt x="15" y="42"/>
                  <a:pt x="0" y="0"/>
                </a:cubicBez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6629" name="文本框 26628"/>
          <p:cNvSpPr txBox="1"/>
          <p:nvPr/>
        </p:nvSpPr>
        <p:spPr>
          <a:xfrm>
            <a:off x="2620963" y="3360738"/>
            <a:ext cx="792480" cy="460375"/>
          </a:xfrm>
          <a:prstGeom prst="rect">
            <a:avLst/>
          </a:prstGeom>
          <a:solidFill>
            <a:srgbClr val="CC0000">
              <a:alpha val="89999"/>
            </a:srgbClr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迦南</a:t>
            </a:r>
          </a:p>
        </p:txBody>
      </p:sp>
      <p:sp>
        <p:nvSpPr>
          <p:cNvPr id="26630" name="椭圆 26629"/>
          <p:cNvSpPr/>
          <p:nvPr/>
        </p:nvSpPr>
        <p:spPr>
          <a:xfrm>
            <a:off x="3519488" y="3330575"/>
            <a:ext cx="614362" cy="1209675"/>
          </a:xfrm>
          <a:prstGeom prst="ellipse">
            <a:avLst/>
          </a:prstGeom>
          <a:solidFill>
            <a:srgbClr val="FF9900">
              <a:alpha val="20000"/>
            </a:srgbClr>
          </a:solidFill>
          <a:ln w="190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endParaRPr lang="en-US" altLang="x-none">
              <a:solidFill>
                <a:srgbClr val="FF505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631" name="任意多边形 26630"/>
          <p:cNvSpPr/>
          <p:nvPr/>
        </p:nvSpPr>
        <p:spPr>
          <a:xfrm>
            <a:off x="3871913" y="1738313"/>
            <a:ext cx="1374775" cy="1992312"/>
          </a:xfrm>
          <a:custGeom>
            <a:avLst/>
            <a:gdLst/>
            <a:ahLst/>
            <a:cxnLst/>
            <a:rect l="0" t="0" r="0" b="0"/>
            <a:pathLst>
              <a:path w="834" h="1255">
                <a:moveTo>
                  <a:pt x="834" y="4"/>
                </a:moveTo>
                <a:cubicBezTo>
                  <a:pt x="783" y="2"/>
                  <a:pt x="733" y="0"/>
                  <a:pt x="705" y="4"/>
                </a:cubicBezTo>
                <a:cubicBezTo>
                  <a:pt x="677" y="8"/>
                  <a:pt x="691" y="8"/>
                  <a:pt x="663" y="28"/>
                </a:cubicBezTo>
                <a:cubicBezTo>
                  <a:pt x="635" y="48"/>
                  <a:pt x="579" y="66"/>
                  <a:pt x="540" y="124"/>
                </a:cubicBezTo>
                <a:cubicBezTo>
                  <a:pt x="501" y="182"/>
                  <a:pt x="448" y="297"/>
                  <a:pt x="426" y="376"/>
                </a:cubicBezTo>
                <a:cubicBezTo>
                  <a:pt x="404" y="455"/>
                  <a:pt x="412" y="531"/>
                  <a:pt x="408" y="595"/>
                </a:cubicBezTo>
                <a:cubicBezTo>
                  <a:pt x="404" y="659"/>
                  <a:pt x="428" y="702"/>
                  <a:pt x="402" y="757"/>
                </a:cubicBezTo>
                <a:cubicBezTo>
                  <a:pt x="376" y="812"/>
                  <a:pt x="293" y="873"/>
                  <a:pt x="252" y="928"/>
                </a:cubicBezTo>
                <a:cubicBezTo>
                  <a:pt x="211" y="983"/>
                  <a:pt x="179" y="1035"/>
                  <a:pt x="156" y="1084"/>
                </a:cubicBezTo>
                <a:cubicBezTo>
                  <a:pt x="133" y="1133"/>
                  <a:pt x="140" y="1194"/>
                  <a:pt x="114" y="1222"/>
                </a:cubicBezTo>
                <a:cubicBezTo>
                  <a:pt x="88" y="1250"/>
                  <a:pt x="23" y="1253"/>
                  <a:pt x="0" y="1255"/>
                </a:cubicBez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headEnd type="none" w="med" len="med"/>
            <a:tailEnd type="arrow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6632" name="文本框 26631"/>
          <p:cNvSpPr txBox="1"/>
          <p:nvPr/>
        </p:nvSpPr>
        <p:spPr>
          <a:xfrm>
            <a:off x="7436485" y="4851400"/>
            <a:ext cx="1402080" cy="460375"/>
          </a:xfrm>
          <a:prstGeom prst="rect">
            <a:avLst/>
          </a:prstGeom>
          <a:solidFill>
            <a:srgbClr val="000000">
              <a:alpha val="80000"/>
            </a:srgbClr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TW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亚伯拉罕</a:t>
            </a:r>
          </a:p>
        </p:txBody>
      </p:sp>
      <p:sp>
        <p:nvSpPr>
          <p:cNvPr id="26633" name="文本框 26632"/>
          <p:cNvSpPr txBox="1"/>
          <p:nvPr/>
        </p:nvSpPr>
        <p:spPr>
          <a:xfrm>
            <a:off x="4496435" y="4330700"/>
            <a:ext cx="792480" cy="460375"/>
          </a:xfrm>
          <a:prstGeom prst="rect">
            <a:avLst/>
          </a:prstGeom>
          <a:solidFill>
            <a:srgbClr val="000000">
              <a:alpha val="80000"/>
            </a:srgbClr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TW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以撒</a:t>
            </a:r>
          </a:p>
        </p:txBody>
      </p:sp>
      <p:sp>
        <p:nvSpPr>
          <p:cNvPr id="26634" name="文本框 26633"/>
          <p:cNvSpPr txBox="1"/>
          <p:nvPr/>
        </p:nvSpPr>
        <p:spPr>
          <a:xfrm>
            <a:off x="4496435" y="5168900"/>
            <a:ext cx="792480" cy="460375"/>
          </a:xfrm>
          <a:prstGeom prst="rect">
            <a:avLst/>
          </a:prstGeom>
          <a:solidFill>
            <a:srgbClr val="000000">
              <a:alpha val="80000"/>
            </a:srgbClr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TW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雅各</a:t>
            </a:r>
          </a:p>
        </p:txBody>
      </p:sp>
      <p:sp>
        <p:nvSpPr>
          <p:cNvPr id="26635" name="下箭头 26634"/>
          <p:cNvSpPr/>
          <p:nvPr/>
        </p:nvSpPr>
        <p:spPr>
          <a:xfrm>
            <a:off x="4632325" y="4832350"/>
            <a:ext cx="5334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9900">
              <a:alpha val="89999"/>
            </a:srgb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6636" name="文本框 26635"/>
          <p:cNvSpPr txBox="1"/>
          <p:nvPr/>
        </p:nvSpPr>
        <p:spPr>
          <a:xfrm>
            <a:off x="4204335" y="6010275"/>
            <a:ext cx="1402080" cy="460375"/>
          </a:xfrm>
          <a:prstGeom prst="rect">
            <a:avLst/>
          </a:prstGeom>
          <a:solidFill>
            <a:srgbClr val="000000">
              <a:alpha val="80000"/>
            </a:srgbClr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TW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十二儿子</a:t>
            </a:r>
          </a:p>
        </p:txBody>
      </p:sp>
      <p:sp>
        <p:nvSpPr>
          <p:cNvPr id="26637" name="下箭头 26636"/>
          <p:cNvSpPr/>
          <p:nvPr/>
        </p:nvSpPr>
        <p:spPr>
          <a:xfrm>
            <a:off x="4629150" y="5667375"/>
            <a:ext cx="5334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9900">
              <a:alpha val="89999"/>
            </a:srgb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6638" name="任意多边形 26637"/>
          <p:cNvSpPr/>
          <p:nvPr/>
        </p:nvSpPr>
        <p:spPr>
          <a:xfrm>
            <a:off x="2209800" y="4140200"/>
            <a:ext cx="1447800" cy="355600"/>
          </a:xfrm>
          <a:custGeom>
            <a:avLst/>
            <a:gdLst/>
            <a:ahLst/>
            <a:cxnLst/>
            <a:rect l="0" t="0" r="0" b="0"/>
            <a:pathLst>
              <a:path w="912" h="224">
                <a:moveTo>
                  <a:pt x="912" y="0"/>
                </a:moveTo>
                <a:cubicBezTo>
                  <a:pt x="820" y="80"/>
                  <a:pt x="728" y="160"/>
                  <a:pt x="624" y="192"/>
                </a:cubicBezTo>
                <a:cubicBezTo>
                  <a:pt x="520" y="224"/>
                  <a:pt x="392" y="200"/>
                  <a:pt x="288" y="192"/>
                </a:cubicBezTo>
                <a:cubicBezTo>
                  <a:pt x="184" y="184"/>
                  <a:pt x="92" y="164"/>
                  <a:pt x="0" y="144"/>
                </a:cubicBez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headEnd type="none" w="med" len="med"/>
            <a:tailEnd type="arrow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6639" name="文本框 26638"/>
          <p:cNvSpPr txBox="1"/>
          <p:nvPr/>
        </p:nvSpPr>
        <p:spPr>
          <a:xfrm>
            <a:off x="1698625" y="4627563"/>
            <a:ext cx="792480" cy="460375"/>
          </a:xfrm>
          <a:prstGeom prst="rect">
            <a:avLst/>
          </a:prstGeom>
          <a:solidFill>
            <a:srgbClr val="CC0000">
              <a:alpha val="89999"/>
            </a:srgbClr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埃及</a:t>
            </a:r>
          </a:p>
        </p:txBody>
      </p:sp>
      <p:sp>
        <p:nvSpPr>
          <p:cNvPr id="26641" name="矩形标注 26640"/>
          <p:cNvSpPr/>
          <p:nvPr/>
        </p:nvSpPr>
        <p:spPr>
          <a:xfrm>
            <a:off x="8551863" y="4214813"/>
            <a:ext cx="925512" cy="501650"/>
          </a:xfrm>
          <a:prstGeom prst="wedgeRectCallout">
            <a:avLst>
              <a:gd name="adj1" fmla="val -87907"/>
              <a:gd name="adj2" fmla="val -5694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ctr"/>
            <a:r>
              <a:rPr lang="zh-TW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吾珥</a:t>
            </a:r>
          </a:p>
        </p:txBody>
      </p:sp>
      <p:sp>
        <p:nvSpPr>
          <p:cNvPr id="26642" name="椭圆 26641"/>
          <p:cNvSpPr/>
          <p:nvPr/>
        </p:nvSpPr>
        <p:spPr>
          <a:xfrm>
            <a:off x="8043863" y="4368800"/>
            <a:ext cx="157162" cy="15875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6648" name="文本框 26647"/>
          <p:cNvSpPr txBox="1"/>
          <p:nvPr/>
        </p:nvSpPr>
        <p:spPr>
          <a:xfrm>
            <a:off x="4177348" y="3460750"/>
            <a:ext cx="1402080" cy="460375"/>
          </a:xfrm>
          <a:prstGeom prst="rect">
            <a:avLst/>
          </a:prstGeom>
          <a:solidFill>
            <a:srgbClr val="000000">
              <a:alpha val="80000"/>
            </a:srgbClr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TW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亚伯拉罕</a:t>
            </a:r>
          </a:p>
        </p:txBody>
      </p:sp>
      <p:sp>
        <p:nvSpPr>
          <p:cNvPr id="26649" name="下箭头 26648"/>
          <p:cNvSpPr/>
          <p:nvPr/>
        </p:nvSpPr>
        <p:spPr>
          <a:xfrm>
            <a:off x="4635500" y="3968750"/>
            <a:ext cx="5334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9900">
              <a:alpha val="89999"/>
            </a:srgb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01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2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10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 bldLvl="0" animBg="1"/>
      <p:bldP spid="26630" grpId="0" bldLvl="0" animBg="1"/>
      <p:bldP spid="26632" grpId="0" bldLvl="0" animBg="1"/>
      <p:bldP spid="26632" grpId="1" bldLvl="0" animBg="1"/>
      <p:bldP spid="26633" grpId="0" bldLvl="0" animBg="1"/>
      <p:bldP spid="26634" grpId="0" bldLvl="0" animBg="1"/>
      <p:bldP spid="26636" grpId="0" bldLvl="0" animBg="1"/>
      <p:bldP spid="26639" grpId="0" bldLvl="0" animBg="1"/>
      <p:bldP spid="26641" grpId="0" bldLvl="0" animBg="1"/>
      <p:bldP spid="26648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3116424" y="186612"/>
            <a:ext cx="5570376" cy="902413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pPr indent="0" algn="ctr">
              <a:buFont typeface="Wingdings" panose="05000000000000000000" pitchFamily="2" charset="2"/>
            </a:pPr>
            <a:r>
              <a:rPr lang="zh-CN" altLang="en-US" sz="60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从约瑟到摩西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2030316" y="1556981"/>
            <a:ext cx="7729505" cy="4200007"/>
          </a:xfrm>
          <a:blipFill>
            <a:blip r:embed="rId3"/>
            <a:tile tx="0" ty="0" sx="100000" sy="100000" flip="none" algn="tl"/>
          </a:blipFill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lang="zh-CN" altLang="en-US" sz="4400" b="1" dirty="0">
                <a:solidFill>
                  <a:srgbClr val="002060"/>
                </a:solidFill>
              </a:rPr>
              <a:t>人</a:t>
            </a:r>
            <a:r>
              <a:rPr lang="zh-CN" altLang="en-US" sz="4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物：约瑟    波提乏</a:t>
            </a:r>
            <a:endParaRPr lang="en-US" altLang="zh-CN" sz="44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lang="zh-CN" altLang="en-US" sz="4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地点：埃及</a:t>
            </a:r>
            <a:endParaRPr lang="en-US" altLang="zh-CN" sz="44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lang="zh-CN" altLang="en-US" sz="4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事件：约瑟被卖</a:t>
            </a:r>
            <a:endParaRPr lang="en-US" altLang="zh-CN" sz="44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lang="zh-CN" altLang="en-US" sz="4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大族</a:t>
            </a:r>
            <a:r>
              <a:rPr lang="en-US" altLang="zh-CN" sz="4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250</a:t>
            </a:r>
            <a:r>
              <a:rPr lang="zh-CN" altLang="en-US" sz="4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万人</a:t>
            </a:r>
            <a:endParaRPr lang="en-US" altLang="zh-CN" sz="44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lang="zh-CN" altLang="en-US" sz="4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为奴</a:t>
            </a:r>
            <a:r>
              <a:rPr lang="en-US" altLang="zh-CN" sz="4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400</a:t>
            </a:r>
            <a:r>
              <a:rPr lang="zh-CN" altLang="en-US" sz="4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年</a:t>
            </a:r>
          </a:p>
        </p:txBody>
      </p:sp>
    </p:spTree>
    <p:extLst>
      <p:ext uri="{BB962C8B-B14F-4D97-AF65-F5344CB8AC3E}">
        <p14:creationId xmlns:p14="http://schemas.microsoft.com/office/powerpoint/2010/main" val="287950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461" name="矩形 1043460"/>
          <p:cNvSpPr/>
          <p:nvPr/>
        </p:nvSpPr>
        <p:spPr>
          <a:xfrm>
            <a:off x="320675" y="5749925"/>
            <a:ext cx="11551285" cy="9772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ct val="30000"/>
              </a:spcAft>
            </a:pPr>
            <a:r>
              <a: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有些米甸的商人从那里经过，哥哥们就把约瑟从坑里拉上来，讲定二十舍客勒银子，把约瑟卖给以实玛利人。他们就把约瑟带到埃及去了。</a:t>
            </a:r>
            <a:r>
              <a:rPr lang="en-US" altLang="zh-CN" sz="2400" dirty="0">
                <a:solidFill>
                  <a:srgbClr val="E7E6E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sz="2400" dirty="0">
                <a:solidFill>
                  <a:srgbClr val="E7E6E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创</a:t>
            </a:r>
            <a:r>
              <a:rPr lang="en-US" altLang="zh-CN" sz="2400" dirty="0">
                <a:solidFill>
                  <a:srgbClr val="E7E6E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37:28)</a:t>
            </a:r>
            <a:endParaRPr lang="en-US" altLang="zh-TW" sz="2400" dirty="0">
              <a:solidFill>
                <a:srgbClr val="E7E6E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43464" name="图片 1043463" descr="2008728_univ_cnt_1_l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" y="0"/>
            <a:ext cx="12172950" cy="574992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043465" name="矩形标注 1043464" descr="Blue tissue paper"/>
          <p:cNvSpPr/>
          <p:nvPr/>
        </p:nvSpPr>
        <p:spPr>
          <a:xfrm>
            <a:off x="9098598" y="4072573"/>
            <a:ext cx="2773362" cy="1008062"/>
          </a:xfrm>
          <a:prstGeom prst="wedgeRectCallout">
            <a:avLst>
              <a:gd name="adj1" fmla="val -32199"/>
              <a:gd name="adj2" fmla="val 143069"/>
            </a:avLst>
          </a:prstGeom>
          <a:blipFill rotWithShape="1">
            <a:blip r:embed="rId3"/>
          </a:blip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>
              <a:spcAft>
                <a:spcPct val="20000"/>
              </a:spcAft>
            </a:pPr>
            <a:r>
              <a:rPr lang="zh-CN" altLang="en-US" sz="2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一个奴隶的价格为三十</a:t>
            </a:r>
          </a:p>
          <a:p>
            <a:pPr algn="ctr">
              <a:spcAft>
                <a:spcPct val="20000"/>
              </a:spcAft>
            </a:pPr>
            <a:r>
              <a:rPr lang="zh-CN" altLang="en-US" sz="2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舍客勒银子</a:t>
            </a:r>
            <a:r>
              <a:rPr lang="en-US" altLang="zh-CN" sz="2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sz="2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出</a:t>
            </a:r>
            <a:r>
              <a:rPr lang="en-US" altLang="zh-CN" sz="2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21:32)</a:t>
            </a:r>
            <a:endParaRPr lang="en-US" altLang="zh-TW" sz="2000" dirty="0">
              <a:solidFill>
                <a:srgbClr val="E7E6E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073" name="图片 24577" descr="微信图片_2018092216063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25" y="0"/>
            <a:ext cx="1954530" cy="63055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8380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3461" grpId="0"/>
      <p:bldP spid="104346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8" name="图片 187397" descr="drk005206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275" y="-25400"/>
            <a:ext cx="12244070" cy="68764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7399" name="椭圆形标注 187398"/>
          <p:cNvSpPr/>
          <p:nvPr/>
        </p:nvSpPr>
        <p:spPr>
          <a:xfrm>
            <a:off x="1346835" y="-25400"/>
            <a:ext cx="1981200" cy="1295400"/>
          </a:xfrm>
          <a:prstGeom prst="wedgeEllipseCallout">
            <a:avLst>
              <a:gd name="adj1" fmla="val 85176"/>
              <a:gd name="adj2" fmla="val 15810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45720" rIns="45720" anchor="ctr"/>
          <a:lstStyle/>
          <a:p>
            <a:pPr>
              <a:lnSpc>
                <a:spcPct val="120000"/>
              </a:lnSpc>
            </a:pPr>
            <a:r>
              <a:rPr lang="zh-TW" altLang="en-US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我派你治理埃及全地。</a:t>
            </a:r>
          </a:p>
        </p:txBody>
      </p:sp>
      <p:sp>
        <p:nvSpPr>
          <p:cNvPr id="187400" name="椭圆 187399"/>
          <p:cNvSpPr/>
          <p:nvPr/>
        </p:nvSpPr>
        <p:spPr>
          <a:xfrm>
            <a:off x="6054725" y="6317615"/>
            <a:ext cx="838200" cy="533400"/>
          </a:xfrm>
          <a:prstGeom prst="ellipse">
            <a:avLst/>
          </a:prstGeom>
          <a:solidFill>
            <a:srgbClr val="000000">
              <a:alpha val="70000"/>
            </a:srgbClr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en-US" altLang="zh-TW" dirty="0">
                <a:solidFill>
                  <a:prstClr val="white"/>
                </a:solidFill>
                <a:ea typeface="黑体" panose="02010609060101010101" pitchFamily="49" charset="-122"/>
              </a:rPr>
              <a:t>30</a:t>
            </a:r>
            <a:r>
              <a:rPr lang="zh-TW" altLang="en-US" dirty="0">
                <a:solidFill>
                  <a:prstClr val="white"/>
                </a:solidFill>
                <a:ea typeface="黑体" panose="02010609060101010101" pitchFamily="49" charset="-122"/>
              </a:rPr>
              <a:t>岁</a:t>
            </a:r>
          </a:p>
        </p:txBody>
      </p:sp>
    </p:spTree>
    <p:extLst>
      <p:ext uri="{BB962C8B-B14F-4D97-AF65-F5344CB8AC3E}">
        <p14:creationId xmlns:p14="http://schemas.microsoft.com/office/powerpoint/2010/main" val="404568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399" grpId="0" bldLvl="0" animBg="1"/>
      <p:bldP spid="187400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Israel_in_Egypt"/>
          <p:cNvPicPr>
            <a:picLocks noChangeAspect="1"/>
          </p:cNvPicPr>
          <p:nvPr/>
        </p:nvPicPr>
        <p:blipFill>
          <a:blip r:embed="rId2">
            <a:lum bright="-12000" contrast="36000"/>
          </a:blip>
          <a:stretch>
            <a:fillRect/>
          </a:stretch>
        </p:blipFill>
        <p:spPr>
          <a:xfrm>
            <a:off x="-1905" y="-64770"/>
            <a:ext cx="12195175" cy="550227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077" name="文本框 3076"/>
          <p:cNvSpPr txBox="1"/>
          <p:nvPr/>
        </p:nvSpPr>
        <p:spPr>
          <a:xfrm>
            <a:off x="398145" y="5177790"/>
            <a:ext cx="11394440" cy="1616710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ct val="30000"/>
              </a:spcAft>
            </a:pPr>
            <a:r>
              <a:rPr lang="zh-CN" altLang="en-US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有不认识约瑟的新王起来，治理埃及，对他的百姓说：「看哪，这以色列民比我们还多，又比我们强盛。来吧，我们不如用巧计待他们，恐怕他们多起来，日后若遇什么争战的事，就连合我们的仇敌攻击我们，离开这地去了。」</a:t>
            </a:r>
          </a:p>
          <a:p>
            <a:pPr>
              <a:lnSpc>
                <a:spcPct val="120000"/>
              </a:lnSpc>
              <a:spcAft>
                <a:spcPct val="30000"/>
              </a:spcAft>
            </a:pPr>
            <a:r>
              <a:rPr lang="zh-CN" altLang="en-US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于是埃及人派督工的辖制他们，加重担苦害他们。他们为法老建造两座积货城，就是比东和兰塞。</a:t>
            </a:r>
            <a:r>
              <a:rPr lang="en-US" altLang="zh-CN" sz="2400" b="1">
                <a:solidFill>
                  <a:srgbClr val="E7E6E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sz="2000" dirty="0">
                <a:solidFill>
                  <a:srgbClr val="E7E6E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出</a:t>
            </a:r>
            <a:r>
              <a:rPr lang="en-US" altLang="zh-CN" sz="2000">
                <a:solidFill>
                  <a:srgbClr val="E7E6E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1:8-11)</a:t>
            </a:r>
            <a:endParaRPr lang="en-US" altLang="zh-TW" sz="2000">
              <a:solidFill>
                <a:srgbClr val="E7E6E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884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图片 35843" descr="110_06_0119_BiblePainting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655" y="0"/>
            <a:ext cx="12260580" cy="683006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5845" name="矩形 35844"/>
          <p:cNvSpPr/>
          <p:nvPr/>
        </p:nvSpPr>
        <p:spPr>
          <a:xfrm>
            <a:off x="799465" y="5733415"/>
            <a:ext cx="10593070" cy="829945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ct val="50000"/>
              </a:spcAft>
            </a:pPr>
            <a:r>
              <a:rPr lang="zh-CN" altLang="en-US" sz="20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埃及人严严地使以色列人做工，使他们因做苦工觉得命苦；无论是和泥，是做砖，是做田间各样的工，在一切的工上，都严严地待他们。</a:t>
            </a:r>
            <a:r>
              <a:rPr lang="en-US" altLang="zh-CN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出</a:t>
            </a:r>
            <a:r>
              <a:rPr lang="en-US" altLang="zh-CN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1:13-14)</a:t>
            </a:r>
          </a:p>
        </p:txBody>
      </p:sp>
    </p:spTree>
    <p:extLst>
      <p:ext uri="{BB962C8B-B14F-4D97-AF65-F5344CB8AC3E}">
        <p14:creationId xmlns:p14="http://schemas.microsoft.com/office/powerpoint/2010/main" val="3422124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2556587" y="279918"/>
            <a:ext cx="6540759" cy="1063690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pPr indent="0" algn="ctr">
              <a:buFont typeface="Wingdings" panose="05000000000000000000" pitchFamily="2" charset="2"/>
            </a:pPr>
            <a:r>
              <a:rPr lang="zh-CN" altLang="en-US" sz="54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从摩西到约书亚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1246544" y="1846457"/>
            <a:ext cx="9642280" cy="4246432"/>
          </a:xfrm>
          <a:blipFill>
            <a:blip r:embed="rId3"/>
            <a:tile tx="0" ty="0" sx="100000" sy="100000" flip="none" algn="tl"/>
          </a:blipFill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buNone/>
            </a:pPr>
            <a:r>
              <a:rPr lang="zh-CN" altLang="en-US" sz="36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神兴起摩西 </a:t>
            </a:r>
            <a:endParaRPr lang="en-US" altLang="zh-CN" b="1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3600" b="1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向埃及</a:t>
            </a:r>
            <a:r>
              <a:rPr lang="zh-CN" altLang="en-US" sz="3600" b="1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降</a:t>
            </a:r>
            <a:r>
              <a:rPr lang="zh-CN" altLang="en-US" sz="36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十</a:t>
            </a:r>
            <a:r>
              <a:rPr lang="zh-CN" altLang="en-US" sz="3600" b="1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灾</a:t>
            </a:r>
            <a:endParaRPr lang="en-US" altLang="zh-CN" sz="3600" b="1" dirty="0" smtClean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3600" b="1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出埃及过红海</a:t>
            </a:r>
            <a:endParaRPr lang="en-US" altLang="zh-CN" sz="3600" b="1" dirty="0" smtClean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3600" b="1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西奈山立约成为国家</a:t>
            </a:r>
            <a:endParaRPr lang="en-US" altLang="zh-CN" sz="36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3600" b="1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颁布律法：民事</a:t>
            </a:r>
            <a:r>
              <a:rPr lang="en-US" altLang="zh-CN" sz="36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36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礼仪</a:t>
            </a:r>
            <a:r>
              <a:rPr lang="en-US" altLang="zh-CN" sz="36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36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道德律</a:t>
            </a:r>
            <a:r>
              <a:rPr lang="zh-CN" altLang="en-US" sz="3600" b="1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法（十诫）</a:t>
            </a:r>
            <a:endParaRPr lang="en-US" altLang="zh-CN" sz="3600" b="1" dirty="0" smtClean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3600" b="1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漂流旷野四十年</a:t>
            </a:r>
            <a:endParaRPr lang="en-US" altLang="zh-CN" sz="3600" b="1" dirty="0" smtClean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3600" b="1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重申律法</a:t>
            </a:r>
            <a:endParaRPr lang="en-US" altLang="zh-CN" sz="3600" b="1" dirty="0" smtClean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36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新</a:t>
            </a:r>
            <a:r>
              <a:rPr lang="zh-CN" altLang="en-US" sz="3600" b="1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的领袖</a:t>
            </a:r>
            <a:r>
              <a:rPr lang="en-US" altLang="zh-CN" sz="3600" b="1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3600" b="1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约书亚</a:t>
            </a:r>
            <a:endParaRPr lang="en-US" altLang="zh-CN" sz="3600" b="1" dirty="0" smtClean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00000"/>
              </a:lnSpc>
              <a:buNone/>
            </a:pPr>
            <a:endParaRPr lang="en-US" altLang="zh-CN" sz="36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00000"/>
              </a:lnSpc>
              <a:buNone/>
            </a:pPr>
            <a:endParaRPr lang="en-US" altLang="zh-CN" sz="3600" b="1" dirty="0" smtClean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00000"/>
              </a:lnSpc>
              <a:buNone/>
            </a:pPr>
            <a:endParaRPr lang="zh-CN" altLang="en-US" sz="36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649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="" xmlns:a16="http://schemas.microsoft.com/office/drawing/2014/main" id="{C9574E04-5584-4D24-8BBE-A32E88FCC941}"/>
              </a:ext>
            </a:extLst>
          </p:cNvPr>
          <p:cNvSpPr/>
          <p:nvPr/>
        </p:nvSpPr>
        <p:spPr>
          <a:xfrm>
            <a:off x="1047404" y="2327564"/>
            <a:ext cx="9080552" cy="110799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600" b="1" i="0" u="none" strike="noStrike" kern="1200" cap="none" spc="0" normalizeH="0" baseline="0" noProof="0" dirty="0">
                <a:ln w="6600">
                  <a:solidFill>
                    <a:srgbClr val="A87878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A87878"/>
                  </a:outerShdw>
                </a:effectLst>
                <a:uLnTx/>
                <a:uFillTx/>
                <a:latin typeface="叶根友毛笔行书2.0版" panose="02010601030101010101" charset="-122"/>
                <a:ea typeface="叶根友毛笔行书2.0版" panose="02010601030101010101" charset="-122"/>
                <a:cs typeface="+mn-cs"/>
                <a:sym typeface="+mn-ea"/>
              </a:rPr>
              <a:t>第二课：旧约故事线</a:t>
            </a:r>
            <a:endParaRPr kumimoji="0" lang="zh-CN" altLang="en-US" sz="6600" b="1" i="0" u="none" strike="noStrike" kern="1200" cap="none" spc="0" normalizeH="0" baseline="0" noProof="0" dirty="0">
              <a:ln w="6600">
                <a:solidFill>
                  <a:srgbClr val="A87878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A87878"/>
                </a:outerShdw>
              </a:effectLst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7169" descr="Moses and the burning bush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5" y="0"/>
            <a:ext cx="1218819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4" name="文本框 7173"/>
          <p:cNvSpPr txBox="1"/>
          <p:nvPr/>
        </p:nvSpPr>
        <p:spPr>
          <a:xfrm>
            <a:off x="2009775" y="260350"/>
            <a:ext cx="8172450" cy="16643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Aft>
                <a:spcPct val="30000"/>
              </a:spcAft>
            </a:pPr>
            <a:r>
              <a:rPr lang="zh-CN" altLang="en-US" sz="20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耶和华神见他过去要看，就从荆棘里呼叫说：「摩西！摩西！」他说：「我在这里。」</a:t>
            </a:r>
          </a:p>
          <a:p>
            <a:pPr>
              <a:lnSpc>
                <a:spcPct val="120000"/>
              </a:lnSpc>
              <a:spcAft>
                <a:spcPct val="30000"/>
              </a:spcAft>
            </a:pPr>
            <a:r>
              <a:rPr lang="zh-CN" altLang="en-US" sz="20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神说：「不要近前来。当把你脚上的鞋脱下来，因为你所站之地是圣地；」</a:t>
            </a:r>
            <a:r>
              <a:rPr lang="en-US" altLang="zh-CN" sz="20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sz="20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出</a:t>
            </a:r>
            <a:r>
              <a:rPr lang="en-US" altLang="zh-CN" sz="20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3:4-5)</a:t>
            </a:r>
            <a:endParaRPr lang="en-US" altLang="zh-TW" sz="200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042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图片 31747" descr="531d23ce7ac5887f2d7f5ac123851b5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" y="-20955"/>
            <a:ext cx="12212320" cy="6899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47" name="文本框 31746"/>
          <p:cNvSpPr txBox="1"/>
          <p:nvPr/>
        </p:nvSpPr>
        <p:spPr>
          <a:xfrm>
            <a:off x="4162426" y="279400"/>
            <a:ext cx="385762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3200" b="1" dirty="0">
                <a:solidFill>
                  <a:prstClr val="white"/>
                </a:solidFill>
                <a:ea typeface="黑体" panose="02010609060101010101" pitchFamily="49" charset="-122"/>
              </a:rPr>
              <a:t>埃及追兵被红海淹没</a:t>
            </a:r>
          </a:p>
        </p:txBody>
      </p:sp>
    </p:spTree>
    <p:extLst>
      <p:ext uri="{BB962C8B-B14F-4D97-AF65-F5344CB8AC3E}">
        <p14:creationId xmlns:p14="http://schemas.microsoft.com/office/powerpoint/2010/main" val="1266117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6145" descr="Mt_Sinai"/>
          <p:cNvPicPr>
            <a:picLocks noChangeAspect="1"/>
          </p:cNvPicPr>
          <p:nvPr/>
        </p:nvPicPr>
        <p:blipFill>
          <a:blip r:embed="rId2"/>
          <a:srcRect l="1996" t="1982" r="1540"/>
          <a:stretch>
            <a:fillRect/>
          </a:stretch>
        </p:blipFill>
        <p:spPr>
          <a:xfrm>
            <a:off x="-46355" y="0"/>
            <a:ext cx="12268835" cy="685800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147" name="文本框 6146"/>
          <p:cNvSpPr txBox="1"/>
          <p:nvPr/>
        </p:nvSpPr>
        <p:spPr>
          <a:xfrm>
            <a:off x="10761980" y="6235065"/>
            <a:ext cx="1101090" cy="460375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TW" altLang="en-US" sz="24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ea typeface="黑体" panose="02010609060101010101" pitchFamily="49" charset="-122"/>
              </a:rPr>
              <a:t>西乃山</a:t>
            </a:r>
          </a:p>
        </p:txBody>
      </p:sp>
    </p:spTree>
    <p:extLst>
      <p:ext uri="{BB962C8B-B14F-4D97-AF65-F5344CB8AC3E}">
        <p14:creationId xmlns:p14="http://schemas.microsoft.com/office/powerpoint/2010/main" val="4050608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图片 35841" descr="exodus map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-2540"/>
            <a:ext cx="7388225" cy="6862763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5843" name="任意多边形 35842"/>
          <p:cNvSpPr/>
          <p:nvPr/>
        </p:nvSpPr>
        <p:spPr>
          <a:xfrm>
            <a:off x="4175125" y="1704023"/>
            <a:ext cx="2189163" cy="893762"/>
          </a:xfrm>
          <a:custGeom>
            <a:avLst/>
            <a:gdLst/>
            <a:ahLst/>
            <a:cxnLst/>
            <a:rect l="0" t="0" r="0" b="0"/>
            <a:pathLst>
              <a:path w="1379" h="563">
                <a:moveTo>
                  <a:pt x="0" y="0"/>
                </a:moveTo>
                <a:cubicBezTo>
                  <a:pt x="0" y="16"/>
                  <a:pt x="0" y="32"/>
                  <a:pt x="13" y="55"/>
                </a:cubicBezTo>
                <a:cubicBezTo>
                  <a:pt x="26" y="78"/>
                  <a:pt x="43" y="108"/>
                  <a:pt x="77" y="141"/>
                </a:cubicBezTo>
                <a:cubicBezTo>
                  <a:pt x="111" y="174"/>
                  <a:pt x="186" y="224"/>
                  <a:pt x="218" y="253"/>
                </a:cubicBezTo>
                <a:cubicBezTo>
                  <a:pt x="250" y="282"/>
                  <a:pt x="242" y="301"/>
                  <a:pt x="266" y="314"/>
                </a:cubicBezTo>
                <a:cubicBezTo>
                  <a:pt x="290" y="327"/>
                  <a:pt x="336" y="313"/>
                  <a:pt x="362" y="333"/>
                </a:cubicBezTo>
                <a:cubicBezTo>
                  <a:pt x="388" y="353"/>
                  <a:pt x="399" y="402"/>
                  <a:pt x="423" y="435"/>
                </a:cubicBezTo>
                <a:cubicBezTo>
                  <a:pt x="447" y="468"/>
                  <a:pt x="455" y="514"/>
                  <a:pt x="506" y="531"/>
                </a:cubicBezTo>
                <a:cubicBezTo>
                  <a:pt x="557" y="548"/>
                  <a:pt x="661" y="563"/>
                  <a:pt x="730" y="538"/>
                </a:cubicBezTo>
                <a:cubicBezTo>
                  <a:pt x="799" y="513"/>
                  <a:pt x="882" y="419"/>
                  <a:pt x="922" y="381"/>
                </a:cubicBezTo>
                <a:cubicBezTo>
                  <a:pt x="962" y="343"/>
                  <a:pt x="931" y="331"/>
                  <a:pt x="970" y="307"/>
                </a:cubicBezTo>
                <a:cubicBezTo>
                  <a:pt x="1009" y="283"/>
                  <a:pt x="1106" y="259"/>
                  <a:pt x="1156" y="237"/>
                </a:cubicBezTo>
                <a:cubicBezTo>
                  <a:pt x="1206" y="215"/>
                  <a:pt x="1236" y="195"/>
                  <a:pt x="1271" y="176"/>
                </a:cubicBezTo>
                <a:cubicBezTo>
                  <a:pt x="1306" y="157"/>
                  <a:pt x="1355" y="143"/>
                  <a:pt x="1367" y="122"/>
                </a:cubicBezTo>
                <a:cubicBezTo>
                  <a:pt x="1379" y="101"/>
                  <a:pt x="1348" y="61"/>
                  <a:pt x="1344" y="48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ysDot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5844" name="矩形 35843"/>
          <p:cNvSpPr/>
          <p:nvPr/>
        </p:nvSpPr>
        <p:spPr>
          <a:xfrm>
            <a:off x="461963" y="1794510"/>
            <a:ext cx="912812" cy="614363"/>
          </a:xfrm>
          <a:prstGeom prst="rect">
            <a:avLst/>
          </a:prstGeom>
          <a:solidFill>
            <a:srgbClr val="CCFF33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zh-TW" altLang="en-US" sz="28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埃及</a:t>
            </a:r>
          </a:p>
        </p:txBody>
      </p:sp>
      <p:sp>
        <p:nvSpPr>
          <p:cNvPr id="35845" name="矩形 35844"/>
          <p:cNvSpPr/>
          <p:nvPr/>
        </p:nvSpPr>
        <p:spPr>
          <a:xfrm>
            <a:off x="5495925" y="124460"/>
            <a:ext cx="534988" cy="868363"/>
          </a:xfrm>
          <a:prstGeom prst="rect">
            <a:avLst/>
          </a:prstGeom>
          <a:solidFill>
            <a:srgbClr val="CCFF33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/>
          <a:lstStyle/>
          <a:p>
            <a:pPr algn="ctr"/>
            <a:r>
              <a:rPr lang="zh-TW" altLang="en-US" sz="24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迦</a:t>
            </a:r>
          </a:p>
          <a:p>
            <a:pPr algn="ctr"/>
            <a:r>
              <a:rPr lang="zh-TW" altLang="en-US" sz="24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南</a:t>
            </a:r>
          </a:p>
        </p:txBody>
      </p:sp>
      <p:sp>
        <p:nvSpPr>
          <p:cNvPr id="35846" name="矩形标注 35845"/>
          <p:cNvSpPr/>
          <p:nvPr/>
        </p:nvSpPr>
        <p:spPr>
          <a:xfrm>
            <a:off x="5351463" y="4369435"/>
            <a:ext cx="1722437" cy="2373313"/>
          </a:xfrm>
          <a:prstGeom prst="wedgeRectCallout">
            <a:avLst>
              <a:gd name="adj1" fmla="val -104653"/>
              <a:gd name="adj2" fmla="val 5384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zh-CN" altLang="en-US" sz="24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西乃山</a:t>
            </a:r>
          </a:p>
          <a:p>
            <a:pPr algn="ctr">
              <a:lnSpc>
                <a:spcPct val="120000"/>
              </a:lnSpc>
            </a:pPr>
            <a:r>
              <a:rPr lang="en-US" altLang="zh-CN" sz="24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sz="24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何烈山</a:t>
            </a:r>
            <a:r>
              <a:rPr lang="en-US" altLang="zh-CN" sz="24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</a:p>
          <a:p>
            <a:pPr algn="ctr">
              <a:lnSpc>
                <a:spcPct val="120000"/>
              </a:lnSpc>
            </a:pPr>
            <a:r>
              <a:rPr lang="en-US" altLang="zh-CN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r>
              <a:rPr lang="en-US" altLang="zh-CN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-2</a:t>
            </a:r>
            <a:r>
              <a:rPr lang="zh-CN" altLang="en-US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</a:p>
          <a:p>
            <a:pPr algn="ctr">
              <a:lnSpc>
                <a:spcPct val="120000"/>
              </a:lnSpc>
            </a:pPr>
            <a:r>
              <a:rPr lang="zh-CN" altLang="en-US">
                <a:solidFill>
                  <a:srgbClr val="ED7D3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立约</a:t>
            </a:r>
          </a:p>
          <a:p>
            <a:pPr algn="ctr">
              <a:lnSpc>
                <a:spcPct val="120000"/>
              </a:lnSpc>
            </a:pPr>
            <a:r>
              <a:rPr lang="zh-CN" altLang="en-US">
                <a:solidFill>
                  <a:srgbClr val="ED7D3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领受律法</a:t>
            </a:r>
          </a:p>
          <a:p>
            <a:pPr algn="ctr">
              <a:lnSpc>
                <a:spcPct val="120000"/>
              </a:lnSpc>
            </a:pPr>
            <a:r>
              <a:rPr lang="zh-CN" altLang="en-US">
                <a:solidFill>
                  <a:srgbClr val="ED7D3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建造会幕</a:t>
            </a:r>
            <a:endParaRPr lang="zh-TW" altLang="en-US">
              <a:solidFill>
                <a:srgbClr val="ED7D3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847" name="矩形标注 35846"/>
          <p:cNvSpPr/>
          <p:nvPr/>
        </p:nvSpPr>
        <p:spPr>
          <a:xfrm>
            <a:off x="7248525" y="226060"/>
            <a:ext cx="1524000" cy="938213"/>
          </a:xfrm>
          <a:prstGeom prst="wedgeRectCallout">
            <a:avLst>
              <a:gd name="adj1" fmla="val -94792"/>
              <a:gd name="adj2" fmla="val -2963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zh-TW" altLang="en-US" sz="24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摩押平原</a:t>
            </a:r>
          </a:p>
          <a:p>
            <a:pPr algn="ctr">
              <a:lnSpc>
                <a:spcPct val="120000"/>
              </a:lnSpc>
            </a:pPr>
            <a:r>
              <a:rPr lang="en-US" altLang="zh-TW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40</a:t>
            </a:r>
            <a:r>
              <a:rPr lang="zh-TW" altLang="en-US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TW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11</a:t>
            </a:r>
            <a:r>
              <a:rPr lang="zh-TW" altLang="en-US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</a:p>
        </p:txBody>
      </p:sp>
      <p:sp>
        <p:nvSpPr>
          <p:cNvPr id="35848" name="矩形标注 35847"/>
          <p:cNvSpPr/>
          <p:nvPr/>
        </p:nvSpPr>
        <p:spPr>
          <a:xfrm>
            <a:off x="1895475" y="735648"/>
            <a:ext cx="990600" cy="838200"/>
          </a:xfrm>
          <a:prstGeom prst="wedgeRectCallout">
            <a:avLst>
              <a:gd name="adj1" fmla="val -62819"/>
              <a:gd name="adj2" fmla="val 85796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zh-CN" altLang="en-US" sz="2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兰塞</a:t>
            </a:r>
          </a:p>
          <a:p>
            <a:pPr algn="ctr">
              <a:lnSpc>
                <a:spcPct val="120000"/>
              </a:lnSpc>
            </a:pPr>
            <a:r>
              <a:rPr lang="en-US" altLang="zh-CN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endParaRPr lang="zh-TW" altLang="en-US" sz="1600">
              <a:solidFill>
                <a:srgbClr val="CC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849" name="矩形标注 35848"/>
          <p:cNvSpPr/>
          <p:nvPr/>
        </p:nvSpPr>
        <p:spPr>
          <a:xfrm>
            <a:off x="2816225" y="1916748"/>
            <a:ext cx="1722438" cy="1465262"/>
          </a:xfrm>
          <a:prstGeom prst="wedgeRectCallout">
            <a:avLst>
              <a:gd name="adj1" fmla="val 73870"/>
              <a:gd name="adj2" fmla="val -12296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zh-CN" altLang="en-US" sz="2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加低斯巴尼亚</a:t>
            </a:r>
          </a:p>
          <a:p>
            <a:pPr algn="ctr">
              <a:lnSpc>
                <a:spcPct val="120000"/>
              </a:lnSpc>
            </a:pPr>
            <a:r>
              <a:rPr lang="en-US" altLang="zh-CN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</a:p>
          <a:p>
            <a:pPr algn="ctr">
              <a:lnSpc>
                <a:spcPct val="120000"/>
              </a:lnSpc>
            </a:pPr>
            <a:r>
              <a:rPr lang="zh-CN" altLang="en-US">
                <a:solidFill>
                  <a:srgbClr val="ED7D3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遣探子窥地</a:t>
            </a:r>
          </a:p>
          <a:p>
            <a:pPr algn="ctr">
              <a:lnSpc>
                <a:spcPct val="120000"/>
              </a:lnSpc>
            </a:pPr>
            <a:r>
              <a:rPr lang="zh-CN" altLang="en-US">
                <a:solidFill>
                  <a:srgbClr val="ED7D3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会众反叛主</a:t>
            </a:r>
            <a:endParaRPr lang="en-US" altLang="zh-TW">
              <a:solidFill>
                <a:srgbClr val="ED7D3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850" name="任意多边形 35849"/>
          <p:cNvSpPr/>
          <p:nvPr/>
        </p:nvSpPr>
        <p:spPr>
          <a:xfrm>
            <a:off x="1760538" y="1878648"/>
            <a:ext cx="300037" cy="704850"/>
          </a:xfrm>
          <a:custGeom>
            <a:avLst/>
            <a:gdLst/>
            <a:ahLst/>
            <a:cxnLst/>
            <a:rect l="0" t="0" r="0" b="0"/>
            <a:pathLst>
              <a:path w="189" h="444">
                <a:moveTo>
                  <a:pt x="0" y="0"/>
                </a:moveTo>
                <a:cubicBezTo>
                  <a:pt x="50" y="70"/>
                  <a:pt x="100" y="140"/>
                  <a:pt x="131" y="214"/>
                </a:cubicBezTo>
                <a:cubicBezTo>
                  <a:pt x="162" y="288"/>
                  <a:pt x="181" y="404"/>
                  <a:pt x="189" y="444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5851" name="任意多边形 35850"/>
          <p:cNvSpPr/>
          <p:nvPr/>
        </p:nvSpPr>
        <p:spPr>
          <a:xfrm>
            <a:off x="2074863" y="1970723"/>
            <a:ext cx="242887" cy="617537"/>
          </a:xfrm>
          <a:custGeom>
            <a:avLst/>
            <a:gdLst/>
            <a:ahLst/>
            <a:cxnLst/>
            <a:rect l="0" t="0" r="0" b="0"/>
            <a:pathLst>
              <a:path w="153" h="389">
                <a:moveTo>
                  <a:pt x="0" y="389"/>
                </a:moveTo>
                <a:cubicBezTo>
                  <a:pt x="11" y="268"/>
                  <a:pt x="23" y="147"/>
                  <a:pt x="48" y="82"/>
                </a:cubicBezTo>
                <a:cubicBezTo>
                  <a:pt x="73" y="17"/>
                  <a:pt x="113" y="8"/>
                  <a:pt x="153" y="0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5852" name="任意多边形 35851"/>
          <p:cNvSpPr/>
          <p:nvPr/>
        </p:nvSpPr>
        <p:spPr>
          <a:xfrm>
            <a:off x="2317750" y="1962785"/>
            <a:ext cx="777875" cy="2546350"/>
          </a:xfrm>
          <a:custGeom>
            <a:avLst/>
            <a:gdLst/>
            <a:ahLst/>
            <a:cxnLst/>
            <a:rect l="0" t="0" r="0" b="0"/>
            <a:pathLst>
              <a:path w="490" h="1604">
                <a:moveTo>
                  <a:pt x="0" y="0"/>
                </a:moveTo>
                <a:cubicBezTo>
                  <a:pt x="24" y="9"/>
                  <a:pt x="49" y="19"/>
                  <a:pt x="53" y="58"/>
                </a:cubicBezTo>
                <a:cubicBezTo>
                  <a:pt x="57" y="97"/>
                  <a:pt x="25" y="165"/>
                  <a:pt x="24" y="236"/>
                </a:cubicBezTo>
                <a:cubicBezTo>
                  <a:pt x="23" y="307"/>
                  <a:pt x="34" y="432"/>
                  <a:pt x="44" y="485"/>
                </a:cubicBezTo>
                <a:cubicBezTo>
                  <a:pt x="54" y="538"/>
                  <a:pt x="76" y="532"/>
                  <a:pt x="87" y="557"/>
                </a:cubicBezTo>
                <a:cubicBezTo>
                  <a:pt x="98" y="582"/>
                  <a:pt x="94" y="618"/>
                  <a:pt x="111" y="634"/>
                </a:cubicBezTo>
                <a:cubicBezTo>
                  <a:pt x="128" y="650"/>
                  <a:pt x="179" y="627"/>
                  <a:pt x="192" y="653"/>
                </a:cubicBezTo>
                <a:cubicBezTo>
                  <a:pt x="205" y="679"/>
                  <a:pt x="179" y="708"/>
                  <a:pt x="192" y="792"/>
                </a:cubicBezTo>
                <a:cubicBezTo>
                  <a:pt x="205" y="876"/>
                  <a:pt x="236" y="1051"/>
                  <a:pt x="269" y="1157"/>
                </a:cubicBezTo>
                <a:cubicBezTo>
                  <a:pt x="302" y="1263"/>
                  <a:pt x="352" y="1356"/>
                  <a:pt x="389" y="1431"/>
                </a:cubicBezTo>
                <a:cubicBezTo>
                  <a:pt x="426" y="1506"/>
                  <a:pt x="458" y="1555"/>
                  <a:pt x="490" y="1604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5853" name="任意多边形 35852"/>
          <p:cNvSpPr/>
          <p:nvPr/>
        </p:nvSpPr>
        <p:spPr>
          <a:xfrm>
            <a:off x="3087688" y="4509135"/>
            <a:ext cx="1265237" cy="1165225"/>
          </a:xfrm>
          <a:custGeom>
            <a:avLst/>
            <a:gdLst/>
            <a:ahLst/>
            <a:cxnLst/>
            <a:rect l="0" t="0" r="0" b="0"/>
            <a:pathLst>
              <a:path w="797" h="734">
                <a:moveTo>
                  <a:pt x="0" y="0"/>
                </a:moveTo>
                <a:cubicBezTo>
                  <a:pt x="21" y="44"/>
                  <a:pt x="43" y="89"/>
                  <a:pt x="77" y="124"/>
                </a:cubicBezTo>
                <a:cubicBezTo>
                  <a:pt x="111" y="159"/>
                  <a:pt x="161" y="195"/>
                  <a:pt x="207" y="211"/>
                </a:cubicBezTo>
                <a:cubicBezTo>
                  <a:pt x="253" y="227"/>
                  <a:pt x="310" y="209"/>
                  <a:pt x="351" y="220"/>
                </a:cubicBezTo>
                <a:cubicBezTo>
                  <a:pt x="392" y="231"/>
                  <a:pt x="430" y="240"/>
                  <a:pt x="456" y="278"/>
                </a:cubicBezTo>
                <a:cubicBezTo>
                  <a:pt x="482" y="316"/>
                  <a:pt x="486" y="404"/>
                  <a:pt x="509" y="446"/>
                </a:cubicBezTo>
                <a:cubicBezTo>
                  <a:pt x="532" y="488"/>
                  <a:pt x="561" y="490"/>
                  <a:pt x="595" y="532"/>
                </a:cubicBezTo>
                <a:cubicBezTo>
                  <a:pt x="629" y="574"/>
                  <a:pt x="677" y="666"/>
                  <a:pt x="711" y="700"/>
                </a:cubicBezTo>
                <a:cubicBezTo>
                  <a:pt x="745" y="734"/>
                  <a:pt x="784" y="728"/>
                  <a:pt x="797" y="734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5854" name="任意多边形 35853"/>
          <p:cNvSpPr/>
          <p:nvPr/>
        </p:nvSpPr>
        <p:spPr>
          <a:xfrm>
            <a:off x="4357688" y="2466023"/>
            <a:ext cx="1260475" cy="3200400"/>
          </a:xfrm>
          <a:custGeom>
            <a:avLst/>
            <a:gdLst/>
            <a:ahLst/>
            <a:cxnLst/>
            <a:rect l="0" t="0" r="0" b="0"/>
            <a:pathLst>
              <a:path w="794" h="2016">
                <a:moveTo>
                  <a:pt x="7" y="2016"/>
                </a:moveTo>
                <a:cubicBezTo>
                  <a:pt x="3" y="1978"/>
                  <a:pt x="0" y="1941"/>
                  <a:pt x="11" y="1911"/>
                </a:cubicBezTo>
                <a:cubicBezTo>
                  <a:pt x="22" y="1881"/>
                  <a:pt x="37" y="1856"/>
                  <a:pt x="74" y="1834"/>
                </a:cubicBezTo>
                <a:cubicBezTo>
                  <a:pt x="111" y="1812"/>
                  <a:pt x="191" y="1809"/>
                  <a:pt x="232" y="1781"/>
                </a:cubicBezTo>
                <a:cubicBezTo>
                  <a:pt x="273" y="1753"/>
                  <a:pt x="288" y="1705"/>
                  <a:pt x="319" y="1666"/>
                </a:cubicBezTo>
                <a:cubicBezTo>
                  <a:pt x="350" y="1627"/>
                  <a:pt x="399" y="1583"/>
                  <a:pt x="419" y="1546"/>
                </a:cubicBezTo>
                <a:cubicBezTo>
                  <a:pt x="439" y="1509"/>
                  <a:pt x="432" y="1494"/>
                  <a:pt x="439" y="1445"/>
                </a:cubicBezTo>
                <a:cubicBezTo>
                  <a:pt x="446" y="1396"/>
                  <a:pt x="438" y="1310"/>
                  <a:pt x="463" y="1253"/>
                </a:cubicBezTo>
                <a:cubicBezTo>
                  <a:pt x="488" y="1196"/>
                  <a:pt x="537" y="1143"/>
                  <a:pt x="587" y="1104"/>
                </a:cubicBezTo>
                <a:cubicBezTo>
                  <a:pt x="637" y="1065"/>
                  <a:pt x="736" y="1040"/>
                  <a:pt x="765" y="1018"/>
                </a:cubicBezTo>
                <a:cubicBezTo>
                  <a:pt x="794" y="996"/>
                  <a:pt x="783" y="999"/>
                  <a:pt x="760" y="970"/>
                </a:cubicBezTo>
                <a:cubicBezTo>
                  <a:pt x="737" y="941"/>
                  <a:pt x="656" y="888"/>
                  <a:pt x="626" y="845"/>
                </a:cubicBezTo>
                <a:cubicBezTo>
                  <a:pt x="596" y="802"/>
                  <a:pt x="588" y="760"/>
                  <a:pt x="578" y="711"/>
                </a:cubicBezTo>
                <a:cubicBezTo>
                  <a:pt x="568" y="662"/>
                  <a:pt x="574" y="599"/>
                  <a:pt x="563" y="552"/>
                </a:cubicBezTo>
                <a:cubicBezTo>
                  <a:pt x="552" y="505"/>
                  <a:pt x="548" y="476"/>
                  <a:pt x="511" y="427"/>
                </a:cubicBezTo>
                <a:cubicBezTo>
                  <a:pt x="474" y="378"/>
                  <a:pt x="374" y="303"/>
                  <a:pt x="338" y="255"/>
                </a:cubicBezTo>
                <a:cubicBezTo>
                  <a:pt x="302" y="207"/>
                  <a:pt x="299" y="169"/>
                  <a:pt x="295" y="139"/>
                </a:cubicBezTo>
                <a:cubicBezTo>
                  <a:pt x="291" y="109"/>
                  <a:pt x="300" y="95"/>
                  <a:pt x="314" y="72"/>
                </a:cubicBezTo>
                <a:cubicBezTo>
                  <a:pt x="328" y="49"/>
                  <a:pt x="369" y="9"/>
                  <a:pt x="381" y="0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5855" name="任意多边形 35854"/>
          <p:cNvSpPr/>
          <p:nvPr/>
        </p:nvSpPr>
        <p:spPr>
          <a:xfrm>
            <a:off x="5732463" y="695960"/>
            <a:ext cx="1398587" cy="3349625"/>
          </a:xfrm>
          <a:custGeom>
            <a:avLst/>
            <a:gdLst/>
            <a:ahLst/>
            <a:cxnLst/>
            <a:rect l="0" t="0" r="0" b="0"/>
            <a:pathLst>
              <a:path w="881" h="2110">
                <a:moveTo>
                  <a:pt x="0" y="2109"/>
                </a:moveTo>
                <a:cubicBezTo>
                  <a:pt x="17" y="2103"/>
                  <a:pt x="70" y="2110"/>
                  <a:pt x="103" y="2073"/>
                </a:cubicBezTo>
                <a:cubicBezTo>
                  <a:pt x="136" y="2036"/>
                  <a:pt x="159" y="1926"/>
                  <a:pt x="199" y="1890"/>
                </a:cubicBezTo>
                <a:cubicBezTo>
                  <a:pt x="239" y="1854"/>
                  <a:pt x="302" y="1897"/>
                  <a:pt x="341" y="1859"/>
                </a:cubicBezTo>
                <a:cubicBezTo>
                  <a:pt x="380" y="1821"/>
                  <a:pt x="403" y="1722"/>
                  <a:pt x="432" y="1660"/>
                </a:cubicBezTo>
                <a:cubicBezTo>
                  <a:pt x="461" y="1598"/>
                  <a:pt x="495" y="1556"/>
                  <a:pt x="518" y="1490"/>
                </a:cubicBezTo>
                <a:cubicBezTo>
                  <a:pt x="541" y="1424"/>
                  <a:pt x="547" y="1339"/>
                  <a:pt x="571" y="1264"/>
                </a:cubicBezTo>
                <a:cubicBezTo>
                  <a:pt x="595" y="1189"/>
                  <a:pt x="640" y="1104"/>
                  <a:pt x="662" y="1038"/>
                </a:cubicBezTo>
                <a:cubicBezTo>
                  <a:pt x="684" y="972"/>
                  <a:pt x="676" y="907"/>
                  <a:pt x="701" y="866"/>
                </a:cubicBezTo>
                <a:cubicBezTo>
                  <a:pt x="726" y="825"/>
                  <a:pt x="790" y="815"/>
                  <a:pt x="811" y="794"/>
                </a:cubicBezTo>
                <a:cubicBezTo>
                  <a:pt x="832" y="773"/>
                  <a:pt x="814" y="777"/>
                  <a:pt x="825" y="741"/>
                </a:cubicBezTo>
                <a:cubicBezTo>
                  <a:pt x="836" y="705"/>
                  <a:pt x="875" y="626"/>
                  <a:pt x="878" y="578"/>
                </a:cubicBezTo>
                <a:cubicBezTo>
                  <a:pt x="881" y="530"/>
                  <a:pt x="866" y="487"/>
                  <a:pt x="845" y="453"/>
                </a:cubicBezTo>
                <a:cubicBezTo>
                  <a:pt x="824" y="419"/>
                  <a:pt x="775" y="398"/>
                  <a:pt x="749" y="376"/>
                </a:cubicBezTo>
                <a:cubicBezTo>
                  <a:pt x="723" y="354"/>
                  <a:pt x="710" y="362"/>
                  <a:pt x="691" y="323"/>
                </a:cubicBezTo>
                <a:cubicBezTo>
                  <a:pt x="672" y="284"/>
                  <a:pt x="657" y="191"/>
                  <a:pt x="633" y="141"/>
                </a:cubicBezTo>
                <a:cubicBezTo>
                  <a:pt x="609" y="91"/>
                  <a:pt x="584" y="42"/>
                  <a:pt x="547" y="21"/>
                </a:cubicBezTo>
                <a:cubicBezTo>
                  <a:pt x="510" y="0"/>
                  <a:pt x="461" y="8"/>
                  <a:pt x="413" y="16"/>
                </a:cubicBezTo>
              </a:path>
            </a:pathLst>
          </a:custGeom>
          <a:noFill/>
          <a:ln w="38100" cap="flat" cmpd="sng">
            <a:solidFill>
              <a:schemeClr val="bg1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5856" name="矩形 35855"/>
          <p:cNvSpPr/>
          <p:nvPr/>
        </p:nvSpPr>
        <p:spPr>
          <a:xfrm>
            <a:off x="2811463" y="3407410"/>
            <a:ext cx="1724025" cy="3937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en-US" altLang="zh-TW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40</a:t>
            </a:r>
            <a:r>
              <a:rPr lang="zh-TW" altLang="en-US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TW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TW" altLang="en-US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</a:p>
        </p:txBody>
      </p:sp>
      <p:sp>
        <p:nvSpPr>
          <p:cNvPr id="35857" name="任意多边形 35856"/>
          <p:cNvSpPr/>
          <p:nvPr/>
        </p:nvSpPr>
        <p:spPr>
          <a:xfrm>
            <a:off x="4918075" y="2178685"/>
            <a:ext cx="919163" cy="1857375"/>
          </a:xfrm>
          <a:custGeom>
            <a:avLst/>
            <a:gdLst/>
            <a:ahLst/>
            <a:cxnLst/>
            <a:rect l="0" t="0" r="0" b="0"/>
            <a:pathLst>
              <a:path w="579" h="1170">
                <a:moveTo>
                  <a:pt x="38" y="176"/>
                </a:moveTo>
                <a:cubicBezTo>
                  <a:pt x="19" y="145"/>
                  <a:pt x="0" y="114"/>
                  <a:pt x="38" y="85"/>
                </a:cubicBezTo>
                <a:cubicBezTo>
                  <a:pt x="76" y="56"/>
                  <a:pt x="197" y="0"/>
                  <a:pt x="268" y="4"/>
                </a:cubicBezTo>
                <a:cubicBezTo>
                  <a:pt x="339" y="8"/>
                  <a:pt x="415" y="45"/>
                  <a:pt x="465" y="109"/>
                </a:cubicBezTo>
                <a:cubicBezTo>
                  <a:pt x="515" y="173"/>
                  <a:pt x="561" y="288"/>
                  <a:pt x="570" y="388"/>
                </a:cubicBezTo>
                <a:cubicBezTo>
                  <a:pt x="579" y="488"/>
                  <a:pt x="538" y="619"/>
                  <a:pt x="518" y="709"/>
                </a:cubicBezTo>
                <a:cubicBezTo>
                  <a:pt x="498" y="799"/>
                  <a:pt x="462" y="866"/>
                  <a:pt x="450" y="930"/>
                </a:cubicBezTo>
                <a:cubicBezTo>
                  <a:pt x="438" y="994"/>
                  <a:pt x="436" y="1053"/>
                  <a:pt x="446" y="1093"/>
                </a:cubicBezTo>
                <a:cubicBezTo>
                  <a:pt x="456" y="1133"/>
                  <a:pt x="497" y="1158"/>
                  <a:pt x="508" y="1170"/>
                </a:cubicBezTo>
              </a:path>
            </a:pathLst>
          </a:custGeom>
          <a:noFill/>
          <a:ln w="38100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35858" name="图片 35857" descr="circle_arrow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900" y="2242185"/>
            <a:ext cx="1249363" cy="1282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59" name="文本框 35858"/>
          <p:cNvSpPr txBox="1"/>
          <p:nvPr/>
        </p:nvSpPr>
        <p:spPr>
          <a:xfrm>
            <a:off x="4987925" y="2653348"/>
            <a:ext cx="7924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TW" sz="2400">
                <a:solidFill>
                  <a:prstClr val="black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38</a:t>
            </a:r>
            <a:r>
              <a:rPr lang="zh-TW" altLang="en-US" sz="2400">
                <a:solidFill>
                  <a:prstClr val="black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</a:p>
        </p:txBody>
      </p:sp>
      <p:sp>
        <p:nvSpPr>
          <p:cNvPr id="35860" name="矩形 35859"/>
          <p:cNvSpPr/>
          <p:nvPr/>
        </p:nvSpPr>
        <p:spPr>
          <a:xfrm>
            <a:off x="8479155" y="1164590"/>
            <a:ext cx="3043555" cy="52584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自从离开加低斯巴尼亚，到过了撒烈溪的时候，共有三十八年，等那世代的兵丁都从营中灭尽，正如耶和华向他们所起的誓</a:t>
            </a:r>
            <a:r>
              <a: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申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2:14)</a:t>
            </a:r>
          </a:p>
        </p:txBody>
      </p:sp>
      <p:sp>
        <p:nvSpPr>
          <p:cNvPr id="35861" name="矩形标注 35860"/>
          <p:cNvSpPr/>
          <p:nvPr/>
        </p:nvSpPr>
        <p:spPr>
          <a:xfrm>
            <a:off x="7145338" y="2042160"/>
            <a:ext cx="900112" cy="388938"/>
          </a:xfrm>
          <a:prstGeom prst="wedgeRectCallout">
            <a:avLst>
              <a:gd name="adj1" fmla="val -79981"/>
              <a:gd name="adj2" fmla="val -47551"/>
            </a:avLst>
          </a:prstGeom>
          <a:solidFill>
            <a:srgbClr val="99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zh-TW" altLang="en-US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撒烈溪</a:t>
            </a:r>
          </a:p>
        </p:txBody>
      </p:sp>
    </p:spTree>
    <p:extLst>
      <p:ext uri="{BB962C8B-B14F-4D97-AF65-F5344CB8AC3E}">
        <p14:creationId xmlns:p14="http://schemas.microsoft.com/office/powerpoint/2010/main" val="41368955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35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35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0" dur="1000"/>
                                        <p:tgtEl>
                                          <p:spTgt spid="35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2000"/>
                                        <p:tgtEl>
                                          <p:spTgt spid="35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3" dur="500"/>
                                        <p:tgtEl>
                                          <p:spTgt spid="35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 bldLvl="0" animBg="1"/>
      <p:bldP spid="35845" grpId="0" bldLvl="0" animBg="1"/>
      <p:bldP spid="35846" grpId="0" bldLvl="0" animBg="1"/>
      <p:bldP spid="35847" grpId="0" bldLvl="0" animBg="1"/>
      <p:bldP spid="35848" grpId="0" bldLvl="0" animBg="1"/>
      <p:bldP spid="35849" grpId="0" bldLvl="0" animBg="1"/>
      <p:bldP spid="35856" grpId="0" bldLvl="0" animBg="1"/>
      <p:bldP spid="35859" grpId="0"/>
      <p:bldP spid="35860" grpId="0"/>
      <p:bldP spid="35861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7169" descr="mosesatneb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5" y="-8890"/>
            <a:ext cx="12157710" cy="686308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7171" name="文本框 7170"/>
          <p:cNvSpPr txBox="1"/>
          <p:nvPr/>
        </p:nvSpPr>
        <p:spPr>
          <a:xfrm>
            <a:off x="3716973" y="6219825"/>
            <a:ext cx="4754880" cy="460375"/>
          </a:xfrm>
          <a:prstGeom prst="rect">
            <a:avLst/>
          </a:prstGeom>
          <a:solidFill>
            <a:schemeClr val="tx1">
              <a:alpha val="80000"/>
            </a:schemeClr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40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ea typeface="黑体" panose="02010609060101010101" pitchFamily="49" charset="-122"/>
              </a:rPr>
              <a:t>摩西临终登尼波山，眺望迦南美地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8735" y="6450330"/>
            <a:ext cx="712406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>
                <a:solidFill>
                  <a:prstClr val="black"/>
                </a:solidFill>
              </a:rPr>
              <a:t>神埋葬了他的仆人，继续他的工作。</a:t>
            </a:r>
            <a:r>
              <a:rPr lang="en-US" altLang="zh-CN" sz="900">
                <a:solidFill>
                  <a:prstClr val="black"/>
                </a:solidFill>
              </a:rPr>
              <a:t>--------</a:t>
            </a:r>
            <a:r>
              <a:rPr lang="zh-CN" altLang="en-US" sz="900">
                <a:solidFill>
                  <a:prstClr val="black"/>
                </a:solidFill>
              </a:rPr>
              <a:t>约翰卫斯理</a:t>
            </a:r>
          </a:p>
        </p:txBody>
      </p:sp>
    </p:spTree>
    <p:extLst>
      <p:ext uri="{BB962C8B-B14F-4D97-AF65-F5344CB8AC3E}">
        <p14:creationId xmlns:p14="http://schemas.microsoft.com/office/powerpoint/2010/main" val="33374675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0" y="431800"/>
            <a:ext cx="10852150" cy="647700"/>
          </a:xfrm>
        </p:spPr>
        <p:txBody>
          <a:bodyPr>
            <a:normAutofit fontScale="90000"/>
          </a:bodyPr>
          <a:lstStyle/>
          <a:p>
            <a:pPr indent="0" algn="ctr">
              <a:buFont typeface="Wingdings" panose="05000000000000000000" pitchFamily="2" charset="2"/>
            </a:pPr>
            <a:r>
              <a:rPr lang="zh-CN" altLang="en-US" sz="66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从约书亚到被掳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1676400" y="1384300"/>
            <a:ext cx="10515600" cy="5318125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u"/>
            </a:pPr>
            <a:r>
              <a:rPr lang="zh-CN" altLang="en-US" sz="32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进迦南</a:t>
            </a:r>
            <a:endParaRPr lang="en-US" altLang="zh-CN" sz="32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10000"/>
              </a:lnSpc>
              <a:buNone/>
            </a:pPr>
            <a:r>
              <a:rPr lang="zh-CN" altLang="en-US" sz="32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路线：过约旦河</a:t>
            </a:r>
            <a:r>
              <a:rPr lang="en-US" altLang="zh-CN" sz="32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32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耶利哥</a:t>
            </a:r>
            <a:r>
              <a:rPr lang="en-US" altLang="zh-CN" sz="32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32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艾城</a:t>
            </a:r>
            <a:endParaRPr lang="en-US" altLang="zh-CN" sz="32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10000"/>
              </a:lnSpc>
              <a:buNone/>
            </a:pPr>
            <a:r>
              <a:rPr lang="zh-CN" altLang="en-US" sz="32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战果：征服南北土地，分给十二支派</a:t>
            </a:r>
            <a:endParaRPr lang="en-US" altLang="zh-CN" sz="32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u"/>
            </a:pPr>
            <a:r>
              <a:rPr lang="zh-CN" altLang="en-US" sz="32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士师统治时期</a:t>
            </a:r>
            <a:r>
              <a:rPr lang="en-US" altLang="zh-CN" sz="32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sz="32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混乱无政府状态</a:t>
            </a:r>
            <a:r>
              <a:rPr lang="en-US" altLang="zh-CN" sz="32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</a:p>
          <a:p>
            <a:pPr>
              <a:lnSpc>
                <a:spcPct val="110000"/>
              </a:lnSpc>
              <a:buNone/>
            </a:pPr>
            <a:r>
              <a:rPr lang="zh-CN" altLang="en-US" sz="32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底波拉</a:t>
            </a:r>
            <a:r>
              <a:rPr lang="en-US" altLang="zh-CN" sz="32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32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唯一女士师</a:t>
            </a:r>
            <a:endParaRPr lang="en-US" altLang="zh-CN" sz="32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10000"/>
              </a:lnSpc>
              <a:buNone/>
            </a:pPr>
            <a:r>
              <a:rPr lang="zh-CN" altLang="en-US" sz="32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参孙</a:t>
            </a:r>
            <a:r>
              <a:rPr lang="en-US" altLang="zh-CN" sz="32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32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大力士</a:t>
            </a:r>
            <a:endParaRPr lang="en-US" altLang="zh-CN" sz="32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10000"/>
              </a:lnSpc>
              <a:buNone/>
            </a:pPr>
            <a:r>
              <a:rPr lang="zh-CN" altLang="en-US" sz="32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基甸</a:t>
            </a:r>
            <a:r>
              <a:rPr lang="en-US" altLang="zh-CN" sz="32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32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勇士</a:t>
            </a:r>
            <a:endParaRPr lang="en-US" altLang="zh-CN" sz="32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10000"/>
              </a:lnSpc>
              <a:buNone/>
            </a:pPr>
            <a:r>
              <a:rPr lang="zh-CN" altLang="en-US" sz="32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撒母耳</a:t>
            </a:r>
            <a:r>
              <a:rPr lang="en-US" altLang="zh-CN" sz="32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32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最后一位士师兼先知、祭司</a:t>
            </a:r>
            <a:endParaRPr lang="en-US" altLang="zh-CN" sz="3200" b="1" i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buNone/>
            </a:pPr>
            <a:endParaRPr lang="zh-CN" altLang="en-US" sz="3200" b="1" i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65875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图片 43009" descr="JerichoWalls7Priest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5" y="3175"/>
            <a:ext cx="12141200" cy="6829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1" name="文本框 43010"/>
          <p:cNvSpPr txBox="1"/>
          <p:nvPr/>
        </p:nvSpPr>
        <p:spPr>
          <a:xfrm>
            <a:off x="3199130" y="5779135"/>
            <a:ext cx="5572125" cy="829945"/>
          </a:xfrm>
          <a:prstGeom prst="rect">
            <a:avLst/>
          </a:prstGeom>
          <a:solidFill>
            <a:schemeClr val="tx1">
              <a:alpha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>
                <a:solidFill>
                  <a:prstClr val="white"/>
                </a:solidFill>
                <a:ea typeface="黑体" panose="02010609060101010101" pitchFamily="49" charset="-122"/>
              </a:rPr>
              <a:t>考古学家发现，耶利哥城墙是向外倒塌，</a:t>
            </a:r>
          </a:p>
          <a:p>
            <a:pPr>
              <a:lnSpc>
                <a:spcPct val="120000"/>
              </a:lnSpc>
            </a:pPr>
            <a:r>
              <a:rPr lang="zh-CN" altLang="en-US" sz="2000">
                <a:solidFill>
                  <a:prstClr val="white"/>
                </a:solidFill>
                <a:ea typeface="黑体" panose="02010609060101010101" pitchFamily="49" charset="-122"/>
              </a:rPr>
              <a:t>不像一般围城时，城墙因遭撞击而向内倒塌。</a:t>
            </a:r>
            <a:endParaRPr lang="zh-TW" altLang="en-US" sz="2000">
              <a:solidFill>
                <a:prstClr val="white"/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530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图片 25601" descr="Map - The Kingdoms of Israel and Judah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" y="0"/>
            <a:ext cx="12211685" cy="5946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4" name="任意多边形 25603"/>
          <p:cNvSpPr/>
          <p:nvPr/>
        </p:nvSpPr>
        <p:spPr>
          <a:xfrm>
            <a:off x="1092835" y="3485515"/>
            <a:ext cx="6438265" cy="2461260"/>
          </a:xfrm>
          <a:custGeom>
            <a:avLst/>
            <a:gdLst/>
            <a:ahLst/>
            <a:cxnLst/>
            <a:rect l="0" t="0" r="0" b="0"/>
            <a:pathLst>
              <a:path w="1710" h="1813">
                <a:moveTo>
                  <a:pt x="931" y="126"/>
                </a:moveTo>
                <a:lnTo>
                  <a:pt x="883" y="314"/>
                </a:lnTo>
                <a:lnTo>
                  <a:pt x="779" y="503"/>
                </a:lnTo>
                <a:lnTo>
                  <a:pt x="746" y="554"/>
                </a:lnTo>
                <a:lnTo>
                  <a:pt x="657" y="706"/>
                </a:lnTo>
                <a:lnTo>
                  <a:pt x="606" y="794"/>
                </a:lnTo>
                <a:lnTo>
                  <a:pt x="439" y="942"/>
                </a:lnTo>
                <a:lnTo>
                  <a:pt x="277" y="1108"/>
                </a:lnTo>
                <a:lnTo>
                  <a:pt x="126" y="1278"/>
                </a:lnTo>
                <a:lnTo>
                  <a:pt x="37" y="1440"/>
                </a:lnTo>
                <a:lnTo>
                  <a:pt x="0" y="1555"/>
                </a:lnTo>
                <a:lnTo>
                  <a:pt x="22" y="1610"/>
                </a:lnTo>
                <a:lnTo>
                  <a:pt x="30" y="1640"/>
                </a:lnTo>
                <a:lnTo>
                  <a:pt x="0" y="1673"/>
                </a:lnTo>
                <a:lnTo>
                  <a:pt x="26" y="1780"/>
                </a:lnTo>
                <a:lnTo>
                  <a:pt x="33" y="1813"/>
                </a:lnTo>
                <a:lnTo>
                  <a:pt x="1381" y="1813"/>
                </a:lnTo>
                <a:lnTo>
                  <a:pt x="1418" y="1773"/>
                </a:lnTo>
                <a:lnTo>
                  <a:pt x="1436" y="1684"/>
                </a:lnTo>
                <a:lnTo>
                  <a:pt x="1444" y="1511"/>
                </a:lnTo>
                <a:lnTo>
                  <a:pt x="1532" y="1352"/>
                </a:lnTo>
                <a:lnTo>
                  <a:pt x="1558" y="1245"/>
                </a:lnTo>
                <a:lnTo>
                  <a:pt x="1543" y="1115"/>
                </a:lnTo>
                <a:lnTo>
                  <a:pt x="1521" y="1101"/>
                </a:lnTo>
                <a:lnTo>
                  <a:pt x="1510" y="1008"/>
                </a:lnTo>
                <a:lnTo>
                  <a:pt x="1536" y="938"/>
                </a:lnTo>
                <a:lnTo>
                  <a:pt x="1536" y="868"/>
                </a:lnTo>
                <a:lnTo>
                  <a:pt x="1555" y="839"/>
                </a:lnTo>
                <a:lnTo>
                  <a:pt x="1543" y="772"/>
                </a:lnTo>
                <a:lnTo>
                  <a:pt x="1551" y="746"/>
                </a:lnTo>
                <a:lnTo>
                  <a:pt x="1540" y="706"/>
                </a:lnTo>
                <a:lnTo>
                  <a:pt x="1566" y="639"/>
                </a:lnTo>
                <a:lnTo>
                  <a:pt x="1555" y="576"/>
                </a:lnTo>
                <a:lnTo>
                  <a:pt x="1558" y="543"/>
                </a:lnTo>
                <a:lnTo>
                  <a:pt x="1580" y="510"/>
                </a:lnTo>
                <a:lnTo>
                  <a:pt x="1573" y="455"/>
                </a:lnTo>
                <a:lnTo>
                  <a:pt x="1580" y="388"/>
                </a:lnTo>
                <a:lnTo>
                  <a:pt x="1617" y="362"/>
                </a:lnTo>
                <a:lnTo>
                  <a:pt x="1610" y="281"/>
                </a:lnTo>
                <a:lnTo>
                  <a:pt x="1687" y="203"/>
                </a:lnTo>
                <a:lnTo>
                  <a:pt x="1710" y="200"/>
                </a:lnTo>
                <a:lnTo>
                  <a:pt x="1665" y="133"/>
                </a:lnTo>
                <a:lnTo>
                  <a:pt x="1540" y="45"/>
                </a:lnTo>
                <a:lnTo>
                  <a:pt x="1444" y="4"/>
                </a:lnTo>
                <a:lnTo>
                  <a:pt x="1399" y="0"/>
                </a:lnTo>
                <a:lnTo>
                  <a:pt x="1326" y="34"/>
                </a:lnTo>
                <a:lnTo>
                  <a:pt x="1222" y="67"/>
                </a:lnTo>
                <a:lnTo>
                  <a:pt x="1152" y="56"/>
                </a:lnTo>
                <a:lnTo>
                  <a:pt x="1093" y="85"/>
                </a:lnTo>
                <a:lnTo>
                  <a:pt x="1045" y="63"/>
                </a:lnTo>
                <a:lnTo>
                  <a:pt x="931" y="126"/>
                </a:lnTo>
                <a:close/>
              </a:path>
            </a:pathLst>
          </a:custGeom>
          <a:solidFill>
            <a:srgbClr val="FF0000">
              <a:alpha val="37000"/>
            </a:srgbClr>
          </a:solidFill>
          <a:ln w="28575" cap="flat" cmpd="sng">
            <a:solidFill>
              <a:srgbClr val="CC0000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5605" name="任意多边形 25604"/>
          <p:cNvSpPr/>
          <p:nvPr/>
        </p:nvSpPr>
        <p:spPr>
          <a:xfrm>
            <a:off x="4023360" y="439420"/>
            <a:ext cx="7336790" cy="4171950"/>
          </a:xfrm>
          <a:custGeom>
            <a:avLst/>
            <a:gdLst/>
            <a:ahLst/>
            <a:cxnLst/>
            <a:rect l="0" t="0" r="0" b="0"/>
            <a:pathLst>
              <a:path w="1897" h="3021">
                <a:moveTo>
                  <a:pt x="316" y="864"/>
                </a:moveTo>
                <a:lnTo>
                  <a:pt x="248" y="842"/>
                </a:lnTo>
                <a:lnTo>
                  <a:pt x="231" y="932"/>
                </a:lnTo>
                <a:lnTo>
                  <a:pt x="209" y="1039"/>
                </a:lnTo>
                <a:lnTo>
                  <a:pt x="192" y="1192"/>
                </a:lnTo>
                <a:lnTo>
                  <a:pt x="158" y="1271"/>
                </a:lnTo>
                <a:lnTo>
                  <a:pt x="141" y="1384"/>
                </a:lnTo>
                <a:lnTo>
                  <a:pt x="124" y="1491"/>
                </a:lnTo>
                <a:lnTo>
                  <a:pt x="102" y="1632"/>
                </a:lnTo>
                <a:lnTo>
                  <a:pt x="28" y="1892"/>
                </a:lnTo>
                <a:lnTo>
                  <a:pt x="0" y="1982"/>
                </a:lnTo>
                <a:lnTo>
                  <a:pt x="102" y="2044"/>
                </a:lnTo>
                <a:lnTo>
                  <a:pt x="175" y="2140"/>
                </a:lnTo>
                <a:lnTo>
                  <a:pt x="169" y="2282"/>
                </a:lnTo>
                <a:lnTo>
                  <a:pt x="260" y="2231"/>
                </a:lnTo>
                <a:lnTo>
                  <a:pt x="322" y="2253"/>
                </a:lnTo>
                <a:lnTo>
                  <a:pt x="384" y="2219"/>
                </a:lnTo>
                <a:lnTo>
                  <a:pt x="457" y="2231"/>
                </a:lnTo>
                <a:lnTo>
                  <a:pt x="627" y="2163"/>
                </a:lnTo>
                <a:lnTo>
                  <a:pt x="740" y="2197"/>
                </a:lnTo>
                <a:lnTo>
                  <a:pt x="887" y="2304"/>
                </a:lnTo>
                <a:lnTo>
                  <a:pt x="932" y="2361"/>
                </a:lnTo>
                <a:lnTo>
                  <a:pt x="1028" y="2389"/>
                </a:lnTo>
                <a:lnTo>
                  <a:pt x="1011" y="2502"/>
                </a:lnTo>
                <a:lnTo>
                  <a:pt x="988" y="2603"/>
                </a:lnTo>
                <a:lnTo>
                  <a:pt x="971" y="2745"/>
                </a:lnTo>
                <a:lnTo>
                  <a:pt x="1022" y="2801"/>
                </a:lnTo>
                <a:lnTo>
                  <a:pt x="1146" y="2835"/>
                </a:lnTo>
                <a:lnTo>
                  <a:pt x="1333" y="2829"/>
                </a:lnTo>
                <a:lnTo>
                  <a:pt x="1400" y="2875"/>
                </a:lnTo>
                <a:lnTo>
                  <a:pt x="1468" y="2863"/>
                </a:lnTo>
                <a:lnTo>
                  <a:pt x="1638" y="2942"/>
                </a:lnTo>
                <a:lnTo>
                  <a:pt x="1739" y="2993"/>
                </a:lnTo>
                <a:lnTo>
                  <a:pt x="1897" y="3021"/>
                </a:lnTo>
                <a:lnTo>
                  <a:pt x="1875" y="2841"/>
                </a:lnTo>
                <a:lnTo>
                  <a:pt x="1807" y="2694"/>
                </a:lnTo>
                <a:lnTo>
                  <a:pt x="1700" y="2524"/>
                </a:lnTo>
                <a:lnTo>
                  <a:pt x="1559" y="2406"/>
                </a:lnTo>
                <a:lnTo>
                  <a:pt x="1423" y="2332"/>
                </a:lnTo>
                <a:lnTo>
                  <a:pt x="1355" y="2203"/>
                </a:lnTo>
                <a:lnTo>
                  <a:pt x="1361" y="2016"/>
                </a:lnTo>
                <a:lnTo>
                  <a:pt x="1383" y="1847"/>
                </a:lnTo>
                <a:lnTo>
                  <a:pt x="1429" y="1672"/>
                </a:lnTo>
                <a:lnTo>
                  <a:pt x="1491" y="1547"/>
                </a:lnTo>
                <a:lnTo>
                  <a:pt x="1542" y="1372"/>
                </a:lnTo>
                <a:lnTo>
                  <a:pt x="1570" y="1254"/>
                </a:lnTo>
                <a:lnTo>
                  <a:pt x="1502" y="1197"/>
                </a:lnTo>
                <a:lnTo>
                  <a:pt x="1406" y="1101"/>
                </a:lnTo>
                <a:lnTo>
                  <a:pt x="1361" y="966"/>
                </a:lnTo>
                <a:lnTo>
                  <a:pt x="1208" y="949"/>
                </a:lnTo>
                <a:lnTo>
                  <a:pt x="1067" y="1051"/>
                </a:lnTo>
                <a:lnTo>
                  <a:pt x="1005" y="1079"/>
                </a:lnTo>
                <a:lnTo>
                  <a:pt x="988" y="1017"/>
                </a:lnTo>
                <a:lnTo>
                  <a:pt x="909" y="909"/>
                </a:lnTo>
                <a:lnTo>
                  <a:pt x="932" y="813"/>
                </a:lnTo>
                <a:lnTo>
                  <a:pt x="988" y="774"/>
                </a:lnTo>
                <a:lnTo>
                  <a:pt x="1050" y="774"/>
                </a:lnTo>
                <a:lnTo>
                  <a:pt x="1056" y="616"/>
                </a:lnTo>
                <a:lnTo>
                  <a:pt x="1079" y="458"/>
                </a:lnTo>
                <a:lnTo>
                  <a:pt x="1062" y="412"/>
                </a:lnTo>
                <a:lnTo>
                  <a:pt x="1129" y="277"/>
                </a:lnTo>
                <a:lnTo>
                  <a:pt x="1129" y="203"/>
                </a:lnTo>
                <a:lnTo>
                  <a:pt x="1090" y="147"/>
                </a:lnTo>
                <a:lnTo>
                  <a:pt x="1079" y="57"/>
                </a:lnTo>
                <a:lnTo>
                  <a:pt x="1033" y="0"/>
                </a:lnTo>
                <a:lnTo>
                  <a:pt x="983" y="11"/>
                </a:lnTo>
                <a:lnTo>
                  <a:pt x="864" y="85"/>
                </a:lnTo>
                <a:lnTo>
                  <a:pt x="819" y="113"/>
                </a:lnTo>
                <a:lnTo>
                  <a:pt x="785" y="271"/>
                </a:lnTo>
                <a:lnTo>
                  <a:pt x="723" y="520"/>
                </a:lnTo>
                <a:lnTo>
                  <a:pt x="638" y="729"/>
                </a:lnTo>
                <a:lnTo>
                  <a:pt x="565" y="932"/>
                </a:lnTo>
                <a:lnTo>
                  <a:pt x="519" y="988"/>
                </a:lnTo>
                <a:lnTo>
                  <a:pt x="435" y="1011"/>
                </a:lnTo>
                <a:lnTo>
                  <a:pt x="373" y="938"/>
                </a:lnTo>
                <a:lnTo>
                  <a:pt x="316" y="864"/>
                </a:lnTo>
                <a:close/>
              </a:path>
            </a:pathLst>
          </a:custGeom>
          <a:solidFill>
            <a:srgbClr val="0000FF">
              <a:alpha val="34000"/>
            </a:srgbClr>
          </a:solidFill>
          <a:ln w="28575" cap="flat" cmpd="sng">
            <a:solidFill>
              <a:schemeClr val="accent2">
                <a:alpha val="100000"/>
              </a:schemeClr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5606" name="文本框 25605"/>
          <p:cNvSpPr txBox="1"/>
          <p:nvPr/>
        </p:nvSpPr>
        <p:spPr>
          <a:xfrm>
            <a:off x="5320665" y="4951413"/>
            <a:ext cx="79502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TW" altLang="en-US" sz="2400" b="1">
                <a:solidFill>
                  <a:prstClr val="black"/>
                </a:solidFill>
                <a:ea typeface="黑体" panose="02010609060101010101" pitchFamily="49" charset="-122"/>
              </a:rPr>
              <a:t>犹大</a:t>
            </a:r>
          </a:p>
        </p:txBody>
      </p:sp>
      <p:sp>
        <p:nvSpPr>
          <p:cNvPr id="25608" name="椭圆 25607"/>
          <p:cNvSpPr/>
          <p:nvPr/>
        </p:nvSpPr>
        <p:spPr>
          <a:xfrm>
            <a:off x="6115685" y="3643630"/>
            <a:ext cx="88900" cy="889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5614" name="矩形标注 25613"/>
          <p:cNvSpPr/>
          <p:nvPr/>
        </p:nvSpPr>
        <p:spPr>
          <a:xfrm>
            <a:off x="6446838" y="3732530"/>
            <a:ext cx="914400" cy="320675"/>
          </a:xfrm>
          <a:prstGeom prst="wedgeRectCallout">
            <a:avLst>
              <a:gd name="adj1" fmla="val -72398"/>
              <a:gd name="adj2" fmla="val -59407"/>
            </a:avLst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ctr"/>
            <a:r>
              <a:rPr lang="zh-TW" altLang="en-US" sz="1400">
                <a:solidFill>
                  <a:prstClr val="black"/>
                </a:solidFill>
                <a:ea typeface="黑体" panose="02010609060101010101" pitchFamily="49" charset="-122"/>
              </a:rPr>
              <a:t>耶路撒冷</a:t>
            </a:r>
          </a:p>
        </p:txBody>
      </p:sp>
      <p:sp>
        <p:nvSpPr>
          <p:cNvPr id="25634" name="椭圆 25633"/>
          <p:cNvSpPr/>
          <p:nvPr/>
        </p:nvSpPr>
        <p:spPr>
          <a:xfrm>
            <a:off x="6026785" y="2727960"/>
            <a:ext cx="88900" cy="889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5635" name="矩形标注 25634"/>
          <p:cNvSpPr/>
          <p:nvPr/>
        </p:nvSpPr>
        <p:spPr>
          <a:xfrm>
            <a:off x="4899025" y="2727960"/>
            <a:ext cx="914400" cy="320675"/>
          </a:xfrm>
          <a:prstGeom prst="wedgeRectCallout">
            <a:avLst>
              <a:gd name="adj1" fmla="val 67884"/>
              <a:gd name="adj2" fmla="val -24755"/>
            </a:avLst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ctr"/>
            <a:r>
              <a:rPr lang="zh-TW" altLang="en-US" sz="1400">
                <a:solidFill>
                  <a:prstClr val="black"/>
                </a:solidFill>
                <a:ea typeface="黑体" panose="02010609060101010101" pitchFamily="49" charset="-122"/>
              </a:rPr>
              <a:t>撒玛利亚</a:t>
            </a:r>
          </a:p>
        </p:txBody>
      </p:sp>
      <p:sp>
        <p:nvSpPr>
          <p:cNvPr id="25642" name="任意多边形 25641"/>
          <p:cNvSpPr/>
          <p:nvPr/>
        </p:nvSpPr>
        <p:spPr>
          <a:xfrm>
            <a:off x="7531100" y="1724978"/>
            <a:ext cx="133350" cy="2095500"/>
          </a:xfrm>
          <a:custGeom>
            <a:avLst/>
            <a:gdLst/>
            <a:ahLst/>
            <a:cxnLst/>
            <a:rect l="0" t="0" r="0" b="0"/>
            <a:pathLst>
              <a:path w="84" h="1320">
                <a:moveTo>
                  <a:pt x="50" y="1320"/>
                </a:moveTo>
                <a:cubicBezTo>
                  <a:pt x="48" y="1297"/>
                  <a:pt x="46" y="1275"/>
                  <a:pt x="43" y="1255"/>
                </a:cubicBezTo>
                <a:cubicBezTo>
                  <a:pt x="40" y="1235"/>
                  <a:pt x="34" y="1211"/>
                  <a:pt x="34" y="1197"/>
                </a:cubicBezTo>
                <a:cubicBezTo>
                  <a:pt x="34" y="1183"/>
                  <a:pt x="46" y="1183"/>
                  <a:pt x="43" y="1173"/>
                </a:cubicBezTo>
                <a:cubicBezTo>
                  <a:pt x="40" y="1163"/>
                  <a:pt x="17" y="1152"/>
                  <a:pt x="19" y="1137"/>
                </a:cubicBezTo>
                <a:cubicBezTo>
                  <a:pt x="21" y="1122"/>
                  <a:pt x="52" y="1103"/>
                  <a:pt x="55" y="1082"/>
                </a:cubicBezTo>
                <a:cubicBezTo>
                  <a:pt x="58" y="1061"/>
                  <a:pt x="45" y="1032"/>
                  <a:pt x="36" y="1010"/>
                </a:cubicBezTo>
                <a:cubicBezTo>
                  <a:pt x="27" y="988"/>
                  <a:pt x="0" y="967"/>
                  <a:pt x="2" y="948"/>
                </a:cubicBezTo>
                <a:cubicBezTo>
                  <a:pt x="4" y="929"/>
                  <a:pt x="42" y="910"/>
                  <a:pt x="46" y="895"/>
                </a:cubicBezTo>
                <a:cubicBezTo>
                  <a:pt x="50" y="880"/>
                  <a:pt x="24" y="873"/>
                  <a:pt x="26" y="859"/>
                </a:cubicBezTo>
                <a:cubicBezTo>
                  <a:pt x="28" y="845"/>
                  <a:pt x="55" y="826"/>
                  <a:pt x="60" y="809"/>
                </a:cubicBezTo>
                <a:cubicBezTo>
                  <a:pt x="65" y="792"/>
                  <a:pt x="53" y="774"/>
                  <a:pt x="55" y="756"/>
                </a:cubicBezTo>
                <a:cubicBezTo>
                  <a:pt x="57" y="738"/>
                  <a:pt x="72" y="723"/>
                  <a:pt x="74" y="701"/>
                </a:cubicBezTo>
                <a:cubicBezTo>
                  <a:pt x="76" y="679"/>
                  <a:pt x="69" y="650"/>
                  <a:pt x="67" y="626"/>
                </a:cubicBezTo>
                <a:cubicBezTo>
                  <a:pt x="65" y="602"/>
                  <a:pt x="63" y="577"/>
                  <a:pt x="62" y="554"/>
                </a:cubicBezTo>
                <a:cubicBezTo>
                  <a:pt x="61" y="531"/>
                  <a:pt x="60" y="506"/>
                  <a:pt x="58" y="485"/>
                </a:cubicBezTo>
                <a:cubicBezTo>
                  <a:pt x="56" y="464"/>
                  <a:pt x="51" y="442"/>
                  <a:pt x="50" y="425"/>
                </a:cubicBezTo>
                <a:cubicBezTo>
                  <a:pt x="49" y="408"/>
                  <a:pt x="48" y="393"/>
                  <a:pt x="50" y="381"/>
                </a:cubicBezTo>
                <a:cubicBezTo>
                  <a:pt x="52" y="369"/>
                  <a:pt x="61" y="372"/>
                  <a:pt x="62" y="355"/>
                </a:cubicBezTo>
                <a:cubicBezTo>
                  <a:pt x="63" y="338"/>
                  <a:pt x="60" y="293"/>
                  <a:pt x="58" y="278"/>
                </a:cubicBezTo>
                <a:cubicBezTo>
                  <a:pt x="56" y="263"/>
                  <a:pt x="50" y="275"/>
                  <a:pt x="50" y="264"/>
                </a:cubicBezTo>
                <a:cubicBezTo>
                  <a:pt x="50" y="253"/>
                  <a:pt x="53" y="224"/>
                  <a:pt x="58" y="213"/>
                </a:cubicBezTo>
                <a:cubicBezTo>
                  <a:pt x="63" y="202"/>
                  <a:pt x="78" y="210"/>
                  <a:pt x="79" y="197"/>
                </a:cubicBezTo>
                <a:cubicBezTo>
                  <a:pt x="80" y="184"/>
                  <a:pt x="69" y="148"/>
                  <a:pt x="67" y="134"/>
                </a:cubicBezTo>
                <a:cubicBezTo>
                  <a:pt x="65" y="120"/>
                  <a:pt x="67" y="123"/>
                  <a:pt x="65" y="115"/>
                </a:cubicBezTo>
                <a:cubicBezTo>
                  <a:pt x="63" y="107"/>
                  <a:pt x="51" y="101"/>
                  <a:pt x="53" y="86"/>
                </a:cubicBezTo>
                <a:cubicBezTo>
                  <a:pt x="55" y="71"/>
                  <a:pt x="72" y="40"/>
                  <a:pt x="77" y="26"/>
                </a:cubicBezTo>
                <a:cubicBezTo>
                  <a:pt x="82" y="12"/>
                  <a:pt x="79" y="12"/>
                  <a:pt x="84" y="0"/>
                </a:cubicBezTo>
              </a:path>
            </a:pathLst>
          </a:custGeom>
          <a:noFill/>
          <a:ln w="19050" cap="flat" cmpd="sng">
            <a:solidFill>
              <a:srgbClr val="003366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5607" name="文本框 25606"/>
          <p:cNvSpPr txBox="1"/>
          <p:nvPr/>
        </p:nvSpPr>
        <p:spPr>
          <a:xfrm>
            <a:off x="6164580" y="2932748"/>
            <a:ext cx="110109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TW" altLang="en-US" sz="2400" b="1">
                <a:solidFill>
                  <a:prstClr val="black"/>
                </a:solidFill>
                <a:ea typeface="黑体" panose="02010609060101010101" pitchFamily="49" charset="-122"/>
              </a:rPr>
              <a:t>以色列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6447155" y="1844040"/>
            <a:ext cx="17303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北伐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059305" y="5178425"/>
            <a:ext cx="18700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</a:rPr>
              <a:t>南征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789805" y="6054725"/>
            <a:ext cx="72466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  <a:t>以基遍为中分：北伐南征</a:t>
            </a:r>
          </a:p>
        </p:txBody>
      </p:sp>
    </p:spTree>
    <p:extLst>
      <p:ext uri="{BB962C8B-B14F-4D97-AF65-F5344CB8AC3E}">
        <p14:creationId xmlns:p14="http://schemas.microsoft.com/office/powerpoint/2010/main" val="6614885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图片 91137" descr="12 tribe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" y="0"/>
            <a:ext cx="12170410" cy="685800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91139" name="任意多边形 91138"/>
          <p:cNvSpPr/>
          <p:nvPr/>
        </p:nvSpPr>
        <p:spPr>
          <a:xfrm>
            <a:off x="7564120" y="4282440"/>
            <a:ext cx="2828290" cy="1165225"/>
          </a:xfrm>
          <a:custGeom>
            <a:avLst/>
            <a:gdLst/>
            <a:ahLst/>
            <a:cxnLst/>
            <a:rect l="0" t="0" r="0" b="0"/>
            <a:pathLst>
              <a:path w="672" h="734">
                <a:moveTo>
                  <a:pt x="0" y="98"/>
                </a:moveTo>
                <a:lnTo>
                  <a:pt x="12" y="148"/>
                </a:lnTo>
                <a:lnTo>
                  <a:pt x="36" y="148"/>
                </a:lnTo>
                <a:lnTo>
                  <a:pt x="53" y="194"/>
                </a:lnTo>
                <a:lnTo>
                  <a:pt x="43" y="247"/>
                </a:lnTo>
                <a:lnTo>
                  <a:pt x="29" y="312"/>
                </a:lnTo>
                <a:lnTo>
                  <a:pt x="27" y="381"/>
                </a:lnTo>
                <a:lnTo>
                  <a:pt x="7" y="422"/>
                </a:lnTo>
                <a:lnTo>
                  <a:pt x="15" y="492"/>
                </a:lnTo>
                <a:lnTo>
                  <a:pt x="36" y="588"/>
                </a:lnTo>
                <a:lnTo>
                  <a:pt x="115" y="628"/>
                </a:lnTo>
                <a:lnTo>
                  <a:pt x="159" y="633"/>
                </a:lnTo>
                <a:lnTo>
                  <a:pt x="231" y="621"/>
                </a:lnTo>
                <a:lnTo>
                  <a:pt x="389" y="631"/>
                </a:lnTo>
                <a:lnTo>
                  <a:pt x="420" y="691"/>
                </a:lnTo>
                <a:lnTo>
                  <a:pt x="454" y="693"/>
                </a:lnTo>
                <a:lnTo>
                  <a:pt x="492" y="669"/>
                </a:lnTo>
                <a:lnTo>
                  <a:pt x="535" y="674"/>
                </a:lnTo>
                <a:lnTo>
                  <a:pt x="559" y="698"/>
                </a:lnTo>
                <a:lnTo>
                  <a:pt x="603" y="727"/>
                </a:lnTo>
                <a:lnTo>
                  <a:pt x="672" y="734"/>
                </a:lnTo>
                <a:lnTo>
                  <a:pt x="641" y="520"/>
                </a:lnTo>
                <a:lnTo>
                  <a:pt x="660" y="393"/>
                </a:lnTo>
                <a:lnTo>
                  <a:pt x="648" y="302"/>
                </a:lnTo>
                <a:lnTo>
                  <a:pt x="593" y="156"/>
                </a:lnTo>
                <a:lnTo>
                  <a:pt x="547" y="67"/>
                </a:lnTo>
                <a:lnTo>
                  <a:pt x="480" y="4"/>
                </a:lnTo>
                <a:lnTo>
                  <a:pt x="413" y="0"/>
                </a:lnTo>
                <a:lnTo>
                  <a:pt x="363" y="50"/>
                </a:lnTo>
                <a:lnTo>
                  <a:pt x="327" y="96"/>
                </a:lnTo>
                <a:lnTo>
                  <a:pt x="278" y="94"/>
                </a:lnTo>
                <a:lnTo>
                  <a:pt x="179" y="86"/>
                </a:lnTo>
                <a:lnTo>
                  <a:pt x="123" y="72"/>
                </a:lnTo>
                <a:lnTo>
                  <a:pt x="70" y="65"/>
                </a:lnTo>
                <a:lnTo>
                  <a:pt x="41" y="84"/>
                </a:lnTo>
                <a:lnTo>
                  <a:pt x="0" y="98"/>
                </a:lnTo>
                <a:close/>
              </a:path>
            </a:pathLst>
          </a:custGeom>
          <a:solidFill>
            <a:srgbClr val="FFFF00">
              <a:alpha val="60001"/>
            </a:srgbClr>
          </a:solidFill>
          <a:ln w="190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1140" name="文本框 91139"/>
          <p:cNvSpPr txBox="1"/>
          <p:nvPr/>
        </p:nvSpPr>
        <p:spPr>
          <a:xfrm>
            <a:off x="8403908" y="4665663"/>
            <a:ext cx="690880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TW" altLang="en-US" sz="2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流便</a:t>
            </a:r>
          </a:p>
        </p:txBody>
      </p:sp>
      <p:sp>
        <p:nvSpPr>
          <p:cNvPr id="91141" name="任意多边形 91140"/>
          <p:cNvSpPr/>
          <p:nvPr/>
        </p:nvSpPr>
        <p:spPr>
          <a:xfrm>
            <a:off x="55245" y="4149725"/>
            <a:ext cx="7508875" cy="2708910"/>
          </a:xfrm>
          <a:custGeom>
            <a:avLst/>
            <a:gdLst/>
            <a:ahLst/>
            <a:cxnLst/>
            <a:rect l="0" t="0" r="0" b="0"/>
            <a:pathLst>
              <a:path w="1788" h="1706">
                <a:moveTo>
                  <a:pt x="1788" y="231"/>
                </a:moveTo>
                <a:lnTo>
                  <a:pt x="1768" y="180"/>
                </a:lnTo>
                <a:lnTo>
                  <a:pt x="1711" y="180"/>
                </a:lnTo>
                <a:lnTo>
                  <a:pt x="1660" y="218"/>
                </a:lnTo>
                <a:lnTo>
                  <a:pt x="1619" y="218"/>
                </a:lnTo>
                <a:lnTo>
                  <a:pt x="1593" y="199"/>
                </a:lnTo>
                <a:lnTo>
                  <a:pt x="1532" y="215"/>
                </a:lnTo>
                <a:lnTo>
                  <a:pt x="1452" y="259"/>
                </a:lnTo>
                <a:lnTo>
                  <a:pt x="1391" y="242"/>
                </a:lnTo>
                <a:lnTo>
                  <a:pt x="1359" y="212"/>
                </a:lnTo>
                <a:lnTo>
                  <a:pt x="1296" y="189"/>
                </a:lnTo>
                <a:lnTo>
                  <a:pt x="1229" y="237"/>
                </a:lnTo>
                <a:lnTo>
                  <a:pt x="1188" y="261"/>
                </a:lnTo>
                <a:lnTo>
                  <a:pt x="1116" y="266"/>
                </a:lnTo>
                <a:lnTo>
                  <a:pt x="1084" y="275"/>
                </a:lnTo>
                <a:lnTo>
                  <a:pt x="1056" y="248"/>
                </a:lnTo>
                <a:lnTo>
                  <a:pt x="1014" y="195"/>
                </a:lnTo>
                <a:lnTo>
                  <a:pt x="912" y="199"/>
                </a:lnTo>
                <a:lnTo>
                  <a:pt x="857" y="151"/>
                </a:lnTo>
                <a:lnTo>
                  <a:pt x="857" y="80"/>
                </a:lnTo>
                <a:lnTo>
                  <a:pt x="822" y="23"/>
                </a:lnTo>
                <a:lnTo>
                  <a:pt x="780" y="0"/>
                </a:lnTo>
                <a:lnTo>
                  <a:pt x="755" y="67"/>
                </a:lnTo>
                <a:lnTo>
                  <a:pt x="704" y="218"/>
                </a:lnTo>
                <a:lnTo>
                  <a:pt x="627" y="355"/>
                </a:lnTo>
                <a:lnTo>
                  <a:pt x="595" y="423"/>
                </a:lnTo>
                <a:lnTo>
                  <a:pt x="470" y="589"/>
                </a:lnTo>
                <a:lnTo>
                  <a:pt x="377" y="682"/>
                </a:lnTo>
                <a:lnTo>
                  <a:pt x="284" y="797"/>
                </a:lnTo>
                <a:lnTo>
                  <a:pt x="182" y="899"/>
                </a:lnTo>
                <a:lnTo>
                  <a:pt x="115" y="951"/>
                </a:lnTo>
                <a:lnTo>
                  <a:pt x="2" y="1017"/>
                </a:lnTo>
                <a:lnTo>
                  <a:pt x="0" y="1516"/>
                </a:lnTo>
                <a:lnTo>
                  <a:pt x="48" y="1579"/>
                </a:lnTo>
                <a:lnTo>
                  <a:pt x="105" y="1605"/>
                </a:lnTo>
                <a:lnTo>
                  <a:pt x="79" y="1699"/>
                </a:lnTo>
                <a:lnTo>
                  <a:pt x="1139" y="1706"/>
                </a:lnTo>
                <a:lnTo>
                  <a:pt x="1427" y="1504"/>
                </a:lnTo>
                <a:lnTo>
                  <a:pt x="1571" y="1418"/>
                </a:lnTo>
                <a:lnTo>
                  <a:pt x="1638" y="1325"/>
                </a:lnTo>
                <a:lnTo>
                  <a:pt x="1667" y="1261"/>
                </a:lnTo>
                <a:lnTo>
                  <a:pt x="1641" y="1226"/>
                </a:lnTo>
                <a:lnTo>
                  <a:pt x="1632" y="1162"/>
                </a:lnTo>
                <a:lnTo>
                  <a:pt x="1596" y="1104"/>
                </a:lnTo>
                <a:lnTo>
                  <a:pt x="1596" y="995"/>
                </a:lnTo>
                <a:lnTo>
                  <a:pt x="1635" y="922"/>
                </a:lnTo>
                <a:lnTo>
                  <a:pt x="1635" y="890"/>
                </a:lnTo>
                <a:lnTo>
                  <a:pt x="1651" y="861"/>
                </a:lnTo>
                <a:lnTo>
                  <a:pt x="1628" y="762"/>
                </a:lnTo>
                <a:lnTo>
                  <a:pt x="1625" y="691"/>
                </a:lnTo>
                <a:lnTo>
                  <a:pt x="1638" y="538"/>
                </a:lnTo>
                <a:lnTo>
                  <a:pt x="1664" y="419"/>
                </a:lnTo>
                <a:lnTo>
                  <a:pt x="1724" y="301"/>
                </a:lnTo>
                <a:lnTo>
                  <a:pt x="1760" y="240"/>
                </a:lnTo>
                <a:lnTo>
                  <a:pt x="1788" y="231"/>
                </a:lnTo>
                <a:close/>
              </a:path>
            </a:pathLst>
          </a:custGeom>
          <a:solidFill>
            <a:srgbClr val="FF3399">
              <a:alpha val="60001"/>
            </a:srgbClr>
          </a:solidFill>
          <a:ln w="190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1142" name="文本框 91141"/>
          <p:cNvSpPr txBox="1"/>
          <p:nvPr/>
        </p:nvSpPr>
        <p:spPr>
          <a:xfrm>
            <a:off x="4941888" y="5016500"/>
            <a:ext cx="8940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28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犹大</a:t>
            </a:r>
          </a:p>
        </p:txBody>
      </p:sp>
      <p:sp>
        <p:nvSpPr>
          <p:cNvPr id="91143" name="任意多边形 91142"/>
          <p:cNvSpPr/>
          <p:nvPr/>
        </p:nvSpPr>
        <p:spPr>
          <a:xfrm>
            <a:off x="5378450" y="4175125"/>
            <a:ext cx="2031365" cy="381000"/>
          </a:xfrm>
          <a:custGeom>
            <a:avLst/>
            <a:gdLst/>
            <a:ahLst/>
            <a:cxnLst/>
            <a:rect l="0" t="0" r="0" b="0"/>
            <a:pathLst>
              <a:path w="582" h="240">
                <a:moveTo>
                  <a:pt x="0" y="78"/>
                </a:moveTo>
                <a:lnTo>
                  <a:pt x="134" y="74"/>
                </a:lnTo>
                <a:lnTo>
                  <a:pt x="161" y="62"/>
                </a:lnTo>
                <a:lnTo>
                  <a:pt x="170" y="32"/>
                </a:lnTo>
                <a:lnTo>
                  <a:pt x="194" y="6"/>
                </a:lnTo>
                <a:lnTo>
                  <a:pt x="243" y="0"/>
                </a:lnTo>
                <a:lnTo>
                  <a:pt x="299" y="30"/>
                </a:lnTo>
                <a:lnTo>
                  <a:pt x="326" y="52"/>
                </a:lnTo>
                <a:lnTo>
                  <a:pt x="356" y="50"/>
                </a:lnTo>
                <a:lnTo>
                  <a:pt x="399" y="63"/>
                </a:lnTo>
                <a:lnTo>
                  <a:pt x="422" y="52"/>
                </a:lnTo>
                <a:lnTo>
                  <a:pt x="450" y="53"/>
                </a:lnTo>
                <a:lnTo>
                  <a:pt x="481" y="81"/>
                </a:lnTo>
                <a:lnTo>
                  <a:pt x="529" y="84"/>
                </a:lnTo>
                <a:lnTo>
                  <a:pt x="553" y="82"/>
                </a:lnTo>
                <a:lnTo>
                  <a:pt x="565" y="162"/>
                </a:lnTo>
                <a:lnTo>
                  <a:pt x="582" y="220"/>
                </a:lnTo>
                <a:lnTo>
                  <a:pt x="559" y="226"/>
                </a:lnTo>
                <a:lnTo>
                  <a:pt x="540" y="214"/>
                </a:lnTo>
                <a:lnTo>
                  <a:pt x="521" y="161"/>
                </a:lnTo>
                <a:lnTo>
                  <a:pt x="461" y="161"/>
                </a:lnTo>
                <a:lnTo>
                  <a:pt x="426" y="185"/>
                </a:lnTo>
                <a:lnTo>
                  <a:pt x="408" y="198"/>
                </a:lnTo>
                <a:lnTo>
                  <a:pt x="377" y="198"/>
                </a:lnTo>
                <a:lnTo>
                  <a:pt x="355" y="183"/>
                </a:lnTo>
                <a:lnTo>
                  <a:pt x="319" y="184"/>
                </a:lnTo>
                <a:lnTo>
                  <a:pt x="288" y="191"/>
                </a:lnTo>
                <a:lnTo>
                  <a:pt x="228" y="228"/>
                </a:lnTo>
                <a:lnTo>
                  <a:pt x="201" y="236"/>
                </a:lnTo>
                <a:lnTo>
                  <a:pt x="170" y="240"/>
                </a:lnTo>
                <a:lnTo>
                  <a:pt x="150" y="232"/>
                </a:lnTo>
                <a:lnTo>
                  <a:pt x="108" y="196"/>
                </a:lnTo>
                <a:lnTo>
                  <a:pt x="91" y="189"/>
                </a:lnTo>
                <a:lnTo>
                  <a:pt x="51" y="176"/>
                </a:lnTo>
                <a:lnTo>
                  <a:pt x="29" y="136"/>
                </a:lnTo>
                <a:lnTo>
                  <a:pt x="1" y="99"/>
                </a:lnTo>
                <a:lnTo>
                  <a:pt x="0" y="78"/>
                </a:lnTo>
                <a:close/>
              </a:path>
            </a:pathLst>
          </a:custGeom>
          <a:solidFill>
            <a:srgbClr val="FF3300">
              <a:alpha val="60001"/>
            </a:srgbClr>
          </a:solidFill>
          <a:ln w="190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1144" name="任意多边形 91143"/>
          <p:cNvSpPr/>
          <p:nvPr/>
        </p:nvSpPr>
        <p:spPr>
          <a:xfrm>
            <a:off x="4294505" y="3549650"/>
            <a:ext cx="3268980" cy="803275"/>
          </a:xfrm>
          <a:custGeom>
            <a:avLst/>
            <a:gdLst/>
            <a:ahLst/>
            <a:cxnLst/>
            <a:rect l="0" t="0" r="0" b="0"/>
            <a:pathLst>
              <a:path w="796" h="484">
                <a:moveTo>
                  <a:pt x="779" y="200"/>
                </a:moveTo>
                <a:lnTo>
                  <a:pt x="726" y="174"/>
                </a:lnTo>
                <a:lnTo>
                  <a:pt x="695" y="147"/>
                </a:lnTo>
                <a:lnTo>
                  <a:pt x="681" y="124"/>
                </a:lnTo>
                <a:lnTo>
                  <a:pt x="653" y="72"/>
                </a:lnTo>
                <a:lnTo>
                  <a:pt x="624" y="30"/>
                </a:lnTo>
                <a:lnTo>
                  <a:pt x="581" y="9"/>
                </a:lnTo>
                <a:lnTo>
                  <a:pt x="520" y="0"/>
                </a:lnTo>
                <a:lnTo>
                  <a:pt x="489" y="11"/>
                </a:lnTo>
                <a:lnTo>
                  <a:pt x="460" y="27"/>
                </a:lnTo>
                <a:lnTo>
                  <a:pt x="454" y="58"/>
                </a:lnTo>
                <a:lnTo>
                  <a:pt x="446" y="96"/>
                </a:lnTo>
                <a:lnTo>
                  <a:pt x="417" y="118"/>
                </a:lnTo>
                <a:lnTo>
                  <a:pt x="381" y="119"/>
                </a:lnTo>
                <a:lnTo>
                  <a:pt x="356" y="117"/>
                </a:lnTo>
                <a:lnTo>
                  <a:pt x="329" y="96"/>
                </a:lnTo>
                <a:lnTo>
                  <a:pt x="321" y="69"/>
                </a:lnTo>
                <a:lnTo>
                  <a:pt x="299" y="52"/>
                </a:lnTo>
                <a:lnTo>
                  <a:pt x="257" y="58"/>
                </a:lnTo>
                <a:lnTo>
                  <a:pt x="237" y="68"/>
                </a:lnTo>
                <a:lnTo>
                  <a:pt x="206" y="80"/>
                </a:lnTo>
                <a:lnTo>
                  <a:pt x="172" y="93"/>
                </a:lnTo>
                <a:lnTo>
                  <a:pt x="124" y="80"/>
                </a:lnTo>
                <a:lnTo>
                  <a:pt x="100" y="70"/>
                </a:lnTo>
                <a:lnTo>
                  <a:pt x="68" y="64"/>
                </a:lnTo>
                <a:lnTo>
                  <a:pt x="0" y="94"/>
                </a:lnTo>
                <a:lnTo>
                  <a:pt x="5" y="144"/>
                </a:lnTo>
                <a:lnTo>
                  <a:pt x="5" y="182"/>
                </a:lnTo>
                <a:lnTo>
                  <a:pt x="4" y="224"/>
                </a:lnTo>
                <a:lnTo>
                  <a:pt x="5" y="281"/>
                </a:lnTo>
                <a:lnTo>
                  <a:pt x="24" y="333"/>
                </a:lnTo>
                <a:lnTo>
                  <a:pt x="40" y="369"/>
                </a:lnTo>
                <a:lnTo>
                  <a:pt x="34" y="412"/>
                </a:lnTo>
                <a:lnTo>
                  <a:pt x="45" y="461"/>
                </a:lnTo>
                <a:lnTo>
                  <a:pt x="69" y="473"/>
                </a:lnTo>
                <a:lnTo>
                  <a:pt x="102" y="471"/>
                </a:lnTo>
                <a:lnTo>
                  <a:pt x="136" y="484"/>
                </a:lnTo>
                <a:lnTo>
                  <a:pt x="174" y="470"/>
                </a:lnTo>
                <a:lnTo>
                  <a:pt x="215" y="448"/>
                </a:lnTo>
                <a:lnTo>
                  <a:pt x="268" y="452"/>
                </a:lnTo>
                <a:lnTo>
                  <a:pt x="339" y="448"/>
                </a:lnTo>
                <a:lnTo>
                  <a:pt x="376" y="444"/>
                </a:lnTo>
                <a:lnTo>
                  <a:pt x="395" y="431"/>
                </a:lnTo>
                <a:lnTo>
                  <a:pt x="416" y="395"/>
                </a:lnTo>
                <a:lnTo>
                  <a:pt x="430" y="376"/>
                </a:lnTo>
                <a:lnTo>
                  <a:pt x="472" y="372"/>
                </a:lnTo>
                <a:lnTo>
                  <a:pt x="513" y="390"/>
                </a:lnTo>
                <a:lnTo>
                  <a:pt x="555" y="418"/>
                </a:lnTo>
                <a:lnTo>
                  <a:pt x="600" y="425"/>
                </a:lnTo>
                <a:lnTo>
                  <a:pt x="634" y="431"/>
                </a:lnTo>
                <a:lnTo>
                  <a:pt x="669" y="423"/>
                </a:lnTo>
                <a:lnTo>
                  <a:pt x="682" y="428"/>
                </a:lnTo>
                <a:lnTo>
                  <a:pt x="719" y="447"/>
                </a:lnTo>
                <a:lnTo>
                  <a:pt x="776" y="460"/>
                </a:lnTo>
                <a:lnTo>
                  <a:pt x="795" y="444"/>
                </a:lnTo>
                <a:lnTo>
                  <a:pt x="776" y="400"/>
                </a:lnTo>
                <a:lnTo>
                  <a:pt x="796" y="358"/>
                </a:lnTo>
                <a:lnTo>
                  <a:pt x="782" y="310"/>
                </a:lnTo>
                <a:lnTo>
                  <a:pt x="779" y="272"/>
                </a:lnTo>
                <a:lnTo>
                  <a:pt x="770" y="220"/>
                </a:lnTo>
                <a:lnTo>
                  <a:pt x="779" y="200"/>
                </a:lnTo>
                <a:close/>
              </a:path>
            </a:pathLst>
          </a:custGeom>
          <a:solidFill>
            <a:srgbClr val="FFFF00">
              <a:alpha val="60001"/>
            </a:srgbClr>
          </a:solidFill>
          <a:ln w="190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1145" name="文本框 91144"/>
          <p:cNvSpPr txBox="1"/>
          <p:nvPr/>
        </p:nvSpPr>
        <p:spPr>
          <a:xfrm>
            <a:off x="5553710" y="3786188"/>
            <a:ext cx="8686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TW" altLang="en-US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以法莲</a:t>
            </a:r>
          </a:p>
        </p:txBody>
      </p:sp>
      <p:sp>
        <p:nvSpPr>
          <p:cNvPr id="91146" name="任意多边形 91145"/>
          <p:cNvSpPr/>
          <p:nvPr/>
        </p:nvSpPr>
        <p:spPr>
          <a:xfrm>
            <a:off x="3666490" y="2476500"/>
            <a:ext cx="4048125" cy="1422400"/>
          </a:xfrm>
          <a:custGeom>
            <a:avLst/>
            <a:gdLst/>
            <a:ahLst/>
            <a:cxnLst/>
            <a:rect l="0" t="0" r="0" b="0"/>
            <a:pathLst>
              <a:path w="988" h="896">
                <a:moveTo>
                  <a:pt x="187" y="185"/>
                </a:moveTo>
                <a:lnTo>
                  <a:pt x="148" y="353"/>
                </a:lnTo>
                <a:lnTo>
                  <a:pt x="88" y="605"/>
                </a:lnTo>
                <a:lnTo>
                  <a:pt x="60" y="711"/>
                </a:lnTo>
                <a:lnTo>
                  <a:pt x="45" y="785"/>
                </a:lnTo>
                <a:lnTo>
                  <a:pt x="0" y="855"/>
                </a:lnTo>
                <a:lnTo>
                  <a:pt x="48" y="866"/>
                </a:lnTo>
                <a:lnTo>
                  <a:pt x="101" y="834"/>
                </a:lnTo>
                <a:lnTo>
                  <a:pt x="153" y="788"/>
                </a:lnTo>
                <a:lnTo>
                  <a:pt x="225" y="756"/>
                </a:lnTo>
                <a:lnTo>
                  <a:pt x="328" y="788"/>
                </a:lnTo>
                <a:lnTo>
                  <a:pt x="374" y="773"/>
                </a:lnTo>
                <a:lnTo>
                  <a:pt x="412" y="752"/>
                </a:lnTo>
                <a:lnTo>
                  <a:pt x="456" y="747"/>
                </a:lnTo>
                <a:lnTo>
                  <a:pt x="482" y="778"/>
                </a:lnTo>
                <a:lnTo>
                  <a:pt x="508" y="812"/>
                </a:lnTo>
                <a:lnTo>
                  <a:pt x="571" y="812"/>
                </a:lnTo>
                <a:lnTo>
                  <a:pt x="602" y="788"/>
                </a:lnTo>
                <a:lnTo>
                  <a:pt x="612" y="720"/>
                </a:lnTo>
                <a:lnTo>
                  <a:pt x="667" y="694"/>
                </a:lnTo>
                <a:lnTo>
                  <a:pt x="736" y="701"/>
                </a:lnTo>
                <a:lnTo>
                  <a:pt x="784" y="728"/>
                </a:lnTo>
                <a:lnTo>
                  <a:pt x="830" y="802"/>
                </a:lnTo>
                <a:lnTo>
                  <a:pt x="852" y="848"/>
                </a:lnTo>
                <a:lnTo>
                  <a:pt x="904" y="884"/>
                </a:lnTo>
                <a:lnTo>
                  <a:pt x="931" y="896"/>
                </a:lnTo>
                <a:lnTo>
                  <a:pt x="960" y="836"/>
                </a:lnTo>
                <a:lnTo>
                  <a:pt x="952" y="783"/>
                </a:lnTo>
                <a:lnTo>
                  <a:pt x="988" y="692"/>
                </a:lnTo>
                <a:lnTo>
                  <a:pt x="986" y="596"/>
                </a:lnTo>
                <a:lnTo>
                  <a:pt x="976" y="502"/>
                </a:lnTo>
                <a:lnTo>
                  <a:pt x="967" y="394"/>
                </a:lnTo>
                <a:lnTo>
                  <a:pt x="984" y="327"/>
                </a:lnTo>
                <a:lnTo>
                  <a:pt x="984" y="252"/>
                </a:lnTo>
                <a:lnTo>
                  <a:pt x="971" y="240"/>
                </a:lnTo>
                <a:lnTo>
                  <a:pt x="919" y="255"/>
                </a:lnTo>
                <a:lnTo>
                  <a:pt x="840" y="231"/>
                </a:lnTo>
                <a:lnTo>
                  <a:pt x="781" y="208"/>
                </a:lnTo>
                <a:lnTo>
                  <a:pt x="722" y="178"/>
                </a:lnTo>
                <a:lnTo>
                  <a:pt x="607" y="178"/>
                </a:lnTo>
                <a:lnTo>
                  <a:pt x="590" y="89"/>
                </a:lnTo>
                <a:lnTo>
                  <a:pt x="544" y="77"/>
                </a:lnTo>
                <a:lnTo>
                  <a:pt x="508" y="63"/>
                </a:lnTo>
                <a:lnTo>
                  <a:pt x="475" y="17"/>
                </a:lnTo>
                <a:lnTo>
                  <a:pt x="444" y="0"/>
                </a:lnTo>
                <a:lnTo>
                  <a:pt x="367" y="96"/>
                </a:lnTo>
                <a:lnTo>
                  <a:pt x="312" y="168"/>
                </a:lnTo>
                <a:lnTo>
                  <a:pt x="252" y="219"/>
                </a:lnTo>
                <a:lnTo>
                  <a:pt x="224" y="210"/>
                </a:lnTo>
                <a:lnTo>
                  <a:pt x="204" y="192"/>
                </a:lnTo>
                <a:lnTo>
                  <a:pt x="187" y="185"/>
                </a:lnTo>
                <a:close/>
              </a:path>
            </a:pathLst>
          </a:custGeom>
          <a:solidFill>
            <a:srgbClr val="009900">
              <a:alpha val="60001"/>
            </a:srgbClr>
          </a:solidFill>
          <a:ln w="190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1147" name="文本框 91146"/>
          <p:cNvSpPr txBox="1"/>
          <p:nvPr/>
        </p:nvSpPr>
        <p:spPr>
          <a:xfrm>
            <a:off x="5580063" y="3011488"/>
            <a:ext cx="944880" cy="3987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20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玛拿西</a:t>
            </a:r>
          </a:p>
        </p:txBody>
      </p:sp>
      <p:sp>
        <p:nvSpPr>
          <p:cNvPr id="91148" name="任意多边形 91147"/>
          <p:cNvSpPr/>
          <p:nvPr/>
        </p:nvSpPr>
        <p:spPr>
          <a:xfrm>
            <a:off x="7715250" y="709930"/>
            <a:ext cx="4483100" cy="2116455"/>
          </a:xfrm>
          <a:custGeom>
            <a:avLst/>
            <a:gdLst/>
            <a:ahLst/>
            <a:cxnLst/>
            <a:rect l="0" t="0" r="0" b="0"/>
            <a:pathLst>
              <a:path w="1056" h="1355">
                <a:moveTo>
                  <a:pt x="1056" y="64"/>
                </a:moveTo>
                <a:lnTo>
                  <a:pt x="941" y="16"/>
                </a:lnTo>
                <a:lnTo>
                  <a:pt x="675" y="0"/>
                </a:lnTo>
                <a:lnTo>
                  <a:pt x="464" y="3"/>
                </a:lnTo>
                <a:lnTo>
                  <a:pt x="342" y="22"/>
                </a:lnTo>
                <a:lnTo>
                  <a:pt x="262" y="83"/>
                </a:lnTo>
                <a:lnTo>
                  <a:pt x="192" y="169"/>
                </a:lnTo>
                <a:lnTo>
                  <a:pt x="144" y="198"/>
                </a:lnTo>
                <a:lnTo>
                  <a:pt x="136" y="262"/>
                </a:lnTo>
                <a:lnTo>
                  <a:pt x="125" y="329"/>
                </a:lnTo>
                <a:lnTo>
                  <a:pt x="45" y="403"/>
                </a:lnTo>
                <a:lnTo>
                  <a:pt x="0" y="444"/>
                </a:lnTo>
                <a:lnTo>
                  <a:pt x="19" y="524"/>
                </a:lnTo>
                <a:lnTo>
                  <a:pt x="29" y="544"/>
                </a:lnTo>
                <a:lnTo>
                  <a:pt x="54" y="582"/>
                </a:lnTo>
                <a:lnTo>
                  <a:pt x="45" y="608"/>
                </a:lnTo>
                <a:lnTo>
                  <a:pt x="45" y="729"/>
                </a:lnTo>
                <a:lnTo>
                  <a:pt x="42" y="806"/>
                </a:lnTo>
                <a:lnTo>
                  <a:pt x="42" y="838"/>
                </a:lnTo>
                <a:lnTo>
                  <a:pt x="61" y="860"/>
                </a:lnTo>
                <a:lnTo>
                  <a:pt x="61" y="892"/>
                </a:lnTo>
                <a:lnTo>
                  <a:pt x="61" y="1011"/>
                </a:lnTo>
                <a:lnTo>
                  <a:pt x="35" y="1049"/>
                </a:lnTo>
                <a:lnTo>
                  <a:pt x="74" y="1078"/>
                </a:lnTo>
                <a:lnTo>
                  <a:pt x="134" y="1056"/>
                </a:lnTo>
                <a:lnTo>
                  <a:pt x="176" y="1062"/>
                </a:lnTo>
                <a:lnTo>
                  <a:pt x="240" y="1030"/>
                </a:lnTo>
                <a:lnTo>
                  <a:pt x="298" y="1065"/>
                </a:lnTo>
                <a:lnTo>
                  <a:pt x="336" y="1046"/>
                </a:lnTo>
                <a:lnTo>
                  <a:pt x="371" y="1078"/>
                </a:lnTo>
                <a:lnTo>
                  <a:pt x="400" y="1065"/>
                </a:lnTo>
                <a:lnTo>
                  <a:pt x="456" y="1118"/>
                </a:lnTo>
                <a:lnTo>
                  <a:pt x="469" y="1124"/>
                </a:lnTo>
                <a:lnTo>
                  <a:pt x="509" y="1132"/>
                </a:lnTo>
                <a:lnTo>
                  <a:pt x="528" y="1190"/>
                </a:lnTo>
                <a:lnTo>
                  <a:pt x="581" y="1275"/>
                </a:lnTo>
                <a:lnTo>
                  <a:pt x="592" y="1355"/>
                </a:lnTo>
                <a:lnTo>
                  <a:pt x="694" y="1328"/>
                </a:lnTo>
                <a:lnTo>
                  <a:pt x="822" y="1324"/>
                </a:lnTo>
                <a:lnTo>
                  <a:pt x="928" y="1324"/>
                </a:lnTo>
                <a:lnTo>
                  <a:pt x="1054" y="1347"/>
                </a:lnTo>
                <a:lnTo>
                  <a:pt x="1056" y="64"/>
                </a:lnTo>
                <a:close/>
              </a:path>
            </a:pathLst>
          </a:custGeom>
          <a:solidFill>
            <a:srgbClr val="009900">
              <a:alpha val="60001"/>
            </a:srgbClr>
          </a:solidFill>
          <a:ln w="190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1149" name="任意多边形 91148"/>
          <p:cNvSpPr/>
          <p:nvPr/>
        </p:nvSpPr>
        <p:spPr>
          <a:xfrm>
            <a:off x="5378450" y="2096770"/>
            <a:ext cx="1405890" cy="531495"/>
          </a:xfrm>
          <a:custGeom>
            <a:avLst/>
            <a:gdLst/>
            <a:ahLst/>
            <a:cxnLst/>
            <a:rect l="0" t="0" r="0" b="0"/>
            <a:pathLst>
              <a:path w="343" h="347">
                <a:moveTo>
                  <a:pt x="0" y="254"/>
                </a:moveTo>
                <a:lnTo>
                  <a:pt x="44" y="173"/>
                </a:lnTo>
                <a:lnTo>
                  <a:pt x="67" y="148"/>
                </a:lnTo>
                <a:lnTo>
                  <a:pt x="124" y="132"/>
                </a:lnTo>
                <a:lnTo>
                  <a:pt x="168" y="70"/>
                </a:lnTo>
                <a:lnTo>
                  <a:pt x="196" y="0"/>
                </a:lnTo>
                <a:lnTo>
                  <a:pt x="220" y="8"/>
                </a:lnTo>
                <a:lnTo>
                  <a:pt x="248" y="29"/>
                </a:lnTo>
                <a:lnTo>
                  <a:pt x="293" y="32"/>
                </a:lnTo>
                <a:lnTo>
                  <a:pt x="324" y="52"/>
                </a:lnTo>
                <a:lnTo>
                  <a:pt x="331" y="98"/>
                </a:lnTo>
                <a:lnTo>
                  <a:pt x="331" y="149"/>
                </a:lnTo>
                <a:lnTo>
                  <a:pt x="343" y="209"/>
                </a:lnTo>
                <a:lnTo>
                  <a:pt x="331" y="241"/>
                </a:lnTo>
                <a:lnTo>
                  <a:pt x="290" y="256"/>
                </a:lnTo>
                <a:lnTo>
                  <a:pt x="265" y="270"/>
                </a:lnTo>
                <a:lnTo>
                  <a:pt x="218" y="319"/>
                </a:lnTo>
                <a:lnTo>
                  <a:pt x="139" y="347"/>
                </a:lnTo>
                <a:lnTo>
                  <a:pt x="62" y="319"/>
                </a:lnTo>
                <a:lnTo>
                  <a:pt x="41" y="276"/>
                </a:lnTo>
                <a:lnTo>
                  <a:pt x="0" y="254"/>
                </a:lnTo>
                <a:close/>
              </a:path>
            </a:pathLst>
          </a:custGeom>
          <a:solidFill>
            <a:srgbClr val="CC00CC">
              <a:alpha val="60001"/>
            </a:srgbClr>
          </a:solidFill>
          <a:ln w="190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1150" name="任意多边形 91149"/>
          <p:cNvSpPr/>
          <p:nvPr/>
        </p:nvSpPr>
        <p:spPr>
          <a:xfrm>
            <a:off x="6068695" y="2244725"/>
            <a:ext cx="1646555" cy="641350"/>
          </a:xfrm>
          <a:custGeom>
            <a:avLst/>
            <a:gdLst/>
            <a:ahLst/>
            <a:cxnLst/>
            <a:rect l="0" t="0" r="0" b="0"/>
            <a:pathLst>
              <a:path w="406" h="290">
                <a:moveTo>
                  <a:pt x="181" y="19"/>
                </a:moveTo>
                <a:lnTo>
                  <a:pt x="129" y="40"/>
                </a:lnTo>
                <a:lnTo>
                  <a:pt x="110" y="55"/>
                </a:lnTo>
                <a:lnTo>
                  <a:pt x="81" y="85"/>
                </a:lnTo>
                <a:lnTo>
                  <a:pt x="68" y="99"/>
                </a:lnTo>
                <a:lnTo>
                  <a:pt x="0" y="123"/>
                </a:lnTo>
                <a:lnTo>
                  <a:pt x="3" y="145"/>
                </a:lnTo>
                <a:lnTo>
                  <a:pt x="7" y="178"/>
                </a:lnTo>
                <a:lnTo>
                  <a:pt x="20" y="210"/>
                </a:lnTo>
                <a:lnTo>
                  <a:pt x="77" y="208"/>
                </a:lnTo>
                <a:lnTo>
                  <a:pt x="132" y="211"/>
                </a:lnTo>
                <a:lnTo>
                  <a:pt x="218" y="247"/>
                </a:lnTo>
                <a:lnTo>
                  <a:pt x="279" y="278"/>
                </a:lnTo>
                <a:lnTo>
                  <a:pt x="336" y="290"/>
                </a:lnTo>
                <a:lnTo>
                  <a:pt x="390" y="267"/>
                </a:lnTo>
                <a:lnTo>
                  <a:pt x="387" y="211"/>
                </a:lnTo>
                <a:lnTo>
                  <a:pt x="406" y="170"/>
                </a:lnTo>
                <a:lnTo>
                  <a:pt x="392" y="140"/>
                </a:lnTo>
                <a:lnTo>
                  <a:pt x="375" y="121"/>
                </a:lnTo>
                <a:lnTo>
                  <a:pt x="394" y="84"/>
                </a:lnTo>
                <a:lnTo>
                  <a:pt x="382" y="42"/>
                </a:lnTo>
                <a:lnTo>
                  <a:pt x="392" y="9"/>
                </a:lnTo>
                <a:lnTo>
                  <a:pt x="351" y="1"/>
                </a:lnTo>
                <a:lnTo>
                  <a:pt x="289" y="7"/>
                </a:lnTo>
                <a:lnTo>
                  <a:pt x="248" y="0"/>
                </a:lnTo>
                <a:lnTo>
                  <a:pt x="181" y="19"/>
                </a:lnTo>
                <a:close/>
              </a:path>
            </a:pathLst>
          </a:custGeom>
          <a:solidFill>
            <a:srgbClr val="FFFF00">
              <a:alpha val="60001"/>
            </a:srgbClr>
          </a:solidFill>
          <a:ln w="190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1151" name="文本框 91150"/>
          <p:cNvSpPr txBox="1"/>
          <p:nvPr/>
        </p:nvSpPr>
        <p:spPr>
          <a:xfrm>
            <a:off x="6096000" y="2509838"/>
            <a:ext cx="640080" cy="27559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1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以萨迦</a:t>
            </a:r>
          </a:p>
        </p:txBody>
      </p:sp>
      <p:sp>
        <p:nvSpPr>
          <p:cNvPr id="91152" name="任意多边形 91151"/>
          <p:cNvSpPr/>
          <p:nvPr/>
        </p:nvSpPr>
        <p:spPr>
          <a:xfrm>
            <a:off x="7409815" y="2244090"/>
            <a:ext cx="2982595" cy="2197735"/>
          </a:xfrm>
          <a:custGeom>
            <a:avLst/>
            <a:gdLst/>
            <a:ahLst/>
            <a:cxnLst/>
            <a:rect l="0" t="0" r="0" b="0"/>
            <a:pathLst>
              <a:path w="668" h="1327">
                <a:moveTo>
                  <a:pt x="104" y="17"/>
                </a:moveTo>
                <a:lnTo>
                  <a:pt x="154" y="55"/>
                </a:lnTo>
                <a:lnTo>
                  <a:pt x="211" y="30"/>
                </a:lnTo>
                <a:lnTo>
                  <a:pt x="260" y="36"/>
                </a:lnTo>
                <a:lnTo>
                  <a:pt x="298" y="7"/>
                </a:lnTo>
                <a:lnTo>
                  <a:pt x="322" y="0"/>
                </a:lnTo>
                <a:lnTo>
                  <a:pt x="345" y="19"/>
                </a:lnTo>
                <a:lnTo>
                  <a:pt x="389" y="36"/>
                </a:lnTo>
                <a:lnTo>
                  <a:pt x="413" y="24"/>
                </a:lnTo>
                <a:lnTo>
                  <a:pt x="448" y="47"/>
                </a:lnTo>
                <a:lnTo>
                  <a:pt x="480" y="36"/>
                </a:lnTo>
                <a:lnTo>
                  <a:pt x="540" y="87"/>
                </a:lnTo>
                <a:lnTo>
                  <a:pt x="584" y="99"/>
                </a:lnTo>
                <a:lnTo>
                  <a:pt x="600" y="159"/>
                </a:lnTo>
                <a:lnTo>
                  <a:pt x="656" y="245"/>
                </a:lnTo>
                <a:lnTo>
                  <a:pt x="668" y="327"/>
                </a:lnTo>
                <a:lnTo>
                  <a:pt x="632" y="367"/>
                </a:lnTo>
                <a:lnTo>
                  <a:pt x="572" y="507"/>
                </a:lnTo>
                <a:lnTo>
                  <a:pt x="555" y="574"/>
                </a:lnTo>
                <a:lnTo>
                  <a:pt x="557" y="667"/>
                </a:lnTo>
                <a:lnTo>
                  <a:pt x="536" y="759"/>
                </a:lnTo>
                <a:lnTo>
                  <a:pt x="536" y="795"/>
                </a:lnTo>
                <a:lnTo>
                  <a:pt x="564" y="879"/>
                </a:lnTo>
                <a:lnTo>
                  <a:pt x="516" y="991"/>
                </a:lnTo>
                <a:lnTo>
                  <a:pt x="480" y="1066"/>
                </a:lnTo>
                <a:lnTo>
                  <a:pt x="480" y="1140"/>
                </a:lnTo>
                <a:lnTo>
                  <a:pt x="488" y="1188"/>
                </a:lnTo>
                <a:lnTo>
                  <a:pt x="502" y="1231"/>
                </a:lnTo>
                <a:lnTo>
                  <a:pt x="443" y="1227"/>
                </a:lnTo>
                <a:lnTo>
                  <a:pt x="358" y="1320"/>
                </a:lnTo>
                <a:lnTo>
                  <a:pt x="259" y="1321"/>
                </a:lnTo>
                <a:lnTo>
                  <a:pt x="156" y="1300"/>
                </a:lnTo>
                <a:lnTo>
                  <a:pt x="99" y="1294"/>
                </a:lnTo>
                <a:lnTo>
                  <a:pt x="33" y="1327"/>
                </a:lnTo>
                <a:lnTo>
                  <a:pt x="20" y="1258"/>
                </a:lnTo>
                <a:lnTo>
                  <a:pt x="5" y="1186"/>
                </a:lnTo>
                <a:lnTo>
                  <a:pt x="24" y="1145"/>
                </a:lnTo>
                <a:lnTo>
                  <a:pt x="0" y="1042"/>
                </a:lnTo>
                <a:lnTo>
                  <a:pt x="0" y="999"/>
                </a:lnTo>
                <a:lnTo>
                  <a:pt x="24" y="924"/>
                </a:lnTo>
                <a:lnTo>
                  <a:pt x="22" y="871"/>
                </a:lnTo>
                <a:lnTo>
                  <a:pt x="60" y="785"/>
                </a:lnTo>
                <a:lnTo>
                  <a:pt x="56" y="696"/>
                </a:lnTo>
                <a:lnTo>
                  <a:pt x="48" y="610"/>
                </a:lnTo>
                <a:lnTo>
                  <a:pt x="46" y="551"/>
                </a:lnTo>
                <a:lnTo>
                  <a:pt x="34" y="487"/>
                </a:lnTo>
                <a:lnTo>
                  <a:pt x="54" y="412"/>
                </a:lnTo>
                <a:lnTo>
                  <a:pt x="51" y="334"/>
                </a:lnTo>
                <a:lnTo>
                  <a:pt x="44" y="286"/>
                </a:lnTo>
                <a:lnTo>
                  <a:pt x="65" y="216"/>
                </a:lnTo>
                <a:lnTo>
                  <a:pt x="39" y="175"/>
                </a:lnTo>
                <a:lnTo>
                  <a:pt x="51" y="127"/>
                </a:lnTo>
                <a:lnTo>
                  <a:pt x="39" y="84"/>
                </a:lnTo>
                <a:lnTo>
                  <a:pt x="68" y="43"/>
                </a:lnTo>
                <a:lnTo>
                  <a:pt x="87" y="48"/>
                </a:lnTo>
                <a:lnTo>
                  <a:pt x="104" y="17"/>
                </a:lnTo>
                <a:close/>
              </a:path>
            </a:pathLst>
          </a:custGeom>
          <a:solidFill>
            <a:srgbClr val="FF3399">
              <a:alpha val="60001"/>
            </a:srgbClr>
          </a:solidFill>
          <a:ln w="190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1153" name="文本框 91152"/>
          <p:cNvSpPr txBox="1"/>
          <p:nvPr/>
        </p:nvSpPr>
        <p:spPr>
          <a:xfrm>
            <a:off x="8403908" y="2956560"/>
            <a:ext cx="487680" cy="82994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TW" altLang="en-US" sz="24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迦</a:t>
            </a:r>
          </a:p>
          <a:p>
            <a:pPr algn="ctr"/>
            <a:r>
              <a:rPr lang="zh-TW" altLang="en-US" sz="24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得</a:t>
            </a:r>
          </a:p>
        </p:txBody>
      </p:sp>
      <p:sp>
        <p:nvSpPr>
          <p:cNvPr id="91154" name="任意多边形 91153"/>
          <p:cNvSpPr/>
          <p:nvPr/>
        </p:nvSpPr>
        <p:spPr>
          <a:xfrm>
            <a:off x="3367405" y="3713480"/>
            <a:ext cx="2106930" cy="842645"/>
          </a:xfrm>
          <a:custGeom>
            <a:avLst/>
            <a:gdLst/>
            <a:ahLst/>
            <a:cxnLst/>
            <a:rect l="0" t="0" r="0" b="0"/>
            <a:pathLst>
              <a:path w="517" h="531">
                <a:moveTo>
                  <a:pt x="71" y="62"/>
                </a:moveTo>
                <a:lnTo>
                  <a:pt x="61" y="87"/>
                </a:lnTo>
                <a:lnTo>
                  <a:pt x="49" y="155"/>
                </a:lnTo>
                <a:lnTo>
                  <a:pt x="24" y="197"/>
                </a:lnTo>
                <a:lnTo>
                  <a:pt x="16" y="231"/>
                </a:lnTo>
                <a:lnTo>
                  <a:pt x="0" y="259"/>
                </a:lnTo>
                <a:lnTo>
                  <a:pt x="8" y="253"/>
                </a:lnTo>
                <a:lnTo>
                  <a:pt x="45" y="288"/>
                </a:lnTo>
                <a:lnTo>
                  <a:pt x="69" y="325"/>
                </a:lnTo>
                <a:lnTo>
                  <a:pt x="77" y="416"/>
                </a:lnTo>
                <a:lnTo>
                  <a:pt x="132" y="453"/>
                </a:lnTo>
                <a:lnTo>
                  <a:pt x="165" y="453"/>
                </a:lnTo>
                <a:lnTo>
                  <a:pt x="201" y="450"/>
                </a:lnTo>
                <a:lnTo>
                  <a:pt x="240" y="453"/>
                </a:lnTo>
                <a:lnTo>
                  <a:pt x="263" y="494"/>
                </a:lnTo>
                <a:lnTo>
                  <a:pt x="303" y="531"/>
                </a:lnTo>
                <a:lnTo>
                  <a:pt x="362" y="518"/>
                </a:lnTo>
                <a:lnTo>
                  <a:pt x="406" y="519"/>
                </a:lnTo>
                <a:lnTo>
                  <a:pt x="448" y="499"/>
                </a:lnTo>
                <a:lnTo>
                  <a:pt x="475" y="469"/>
                </a:lnTo>
                <a:lnTo>
                  <a:pt x="517" y="450"/>
                </a:lnTo>
                <a:lnTo>
                  <a:pt x="504" y="411"/>
                </a:lnTo>
                <a:lnTo>
                  <a:pt x="477" y="383"/>
                </a:lnTo>
                <a:lnTo>
                  <a:pt x="466" y="354"/>
                </a:lnTo>
                <a:lnTo>
                  <a:pt x="448" y="349"/>
                </a:lnTo>
                <a:lnTo>
                  <a:pt x="405" y="373"/>
                </a:lnTo>
                <a:lnTo>
                  <a:pt x="365" y="383"/>
                </a:lnTo>
                <a:lnTo>
                  <a:pt x="340" y="371"/>
                </a:lnTo>
                <a:lnTo>
                  <a:pt x="298" y="375"/>
                </a:lnTo>
                <a:lnTo>
                  <a:pt x="275" y="355"/>
                </a:lnTo>
                <a:lnTo>
                  <a:pt x="264" y="312"/>
                </a:lnTo>
                <a:lnTo>
                  <a:pt x="268" y="275"/>
                </a:lnTo>
                <a:lnTo>
                  <a:pt x="263" y="251"/>
                </a:lnTo>
                <a:lnTo>
                  <a:pt x="253" y="240"/>
                </a:lnTo>
                <a:lnTo>
                  <a:pt x="236" y="179"/>
                </a:lnTo>
                <a:lnTo>
                  <a:pt x="232" y="120"/>
                </a:lnTo>
                <a:lnTo>
                  <a:pt x="234" y="62"/>
                </a:lnTo>
                <a:lnTo>
                  <a:pt x="234" y="0"/>
                </a:lnTo>
                <a:lnTo>
                  <a:pt x="221" y="5"/>
                </a:lnTo>
                <a:lnTo>
                  <a:pt x="196" y="22"/>
                </a:lnTo>
                <a:lnTo>
                  <a:pt x="171" y="35"/>
                </a:lnTo>
                <a:lnTo>
                  <a:pt x="141" y="59"/>
                </a:lnTo>
                <a:lnTo>
                  <a:pt x="115" y="69"/>
                </a:lnTo>
                <a:lnTo>
                  <a:pt x="71" y="62"/>
                </a:lnTo>
                <a:close/>
              </a:path>
            </a:pathLst>
          </a:custGeom>
          <a:solidFill>
            <a:srgbClr val="CC00CC">
              <a:alpha val="60001"/>
            </a:srgbClr>
          </a:solidFill>
          <a:ln w="190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1155" name="任意多边形 91154"/>
          <p:cNvSpPr/>
          <p:nvPr/>
        </p:nvSpPr>
        <p:spPr>
          <a:xfrm>
            <a:off x="6737350" y="1012825"/>
            <a:ext cx="228600" cy="384175"/>
          </a:xfrm>
          <a:custGeom>
            <a:avLst/>
            <a:gdLst/>
            <a:ahLst/>
            <a:cxnLst/>
            <a:rect l="0" t="0" r="0" b="0"/>
            <a:pathLst>
              <a:path w="144" h="242">
                <a:moveTo>
                  <a:pt x="52" y="12"/>
                </a:moveTo>
                <a:lnTo>
                  <a:pt x="91" y="14"/>
                </a:lnTo>
                <a:lnTo>
                  <a:pt x="144" y="0"/>
                </a:lnTo>
                <a:lnTo>
                  <a:pt x="140" y="22"/>
                </a:lnTo>
                <a:lnTo>
                  <a:pt x="132" y="52"/>
                </a:lnTo>
                <a:lnTo>
                  <a:pt x="127" y="95"/>
                </a:lnTo>
                <a:lnTo>
                  <a:pt x="127" y="118"/>
                </a:lnTo>
                <a:lnTo>
                  <a:pt x="118" y="135"/>
                </a:lnTo>
                <a:lnTo>
                  <a:pt x="82" y="167"/>
                </a:lnTo>
                <a:lnTo>
                  <a:pt x="53" y="189"/>
                </a:lnTo>
                <a:lnTo>
                  <a:pt x="38" y="202"/>
                </a:lnTo>
                <a:lnTo>
                  <a:pt x="25" y="225"/>
                </a:lnTo>
                <a:lnTo>
                  <a:pt x="0" y="242"/>
                </a:lnTo>
                <a:lnTo>
                  <a:pt x="2" y="220"/>
                </a:lnTo>
                <a:lnTo>
                  <a:pt x="12" y="200"/>
                </a:lnTo>
                <a:lnTo>
                  <a:pt x="20" y="182"/>
                </a:lnTo>
                <a:lnTo>
                  <a:pt x="35" y="142"/>
                </a:lnTo>
                <a:lnTo>
                  <a:pt x="34" y="110"/>
                </a:lnTo>
                <a:lnTo>
                  <a:pt x="30" y="78"/>
                </a:lnTo>
                <a:lnTo>
                  <a:pt x="46" y="44"/>
                </a:lnTo>
                <a:lnTo>
                  <a:pt x="52" y="12"/>
                </a:lnTo>
                <a:close/>
              </a:path>
            </a:pathLst>
          </a:custGeom>
          <a:solidFill>
            <a:srgbClr val="CC00CC">
              <a:alpha val="60001"/>
            </a:srgbClr>
          </a:solidFill>
          <a:ln w="190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1156" name="任意多边形 91155"/>
          <p:cNvSpPr/>
          <p:nvPr/>
        </p:nvSpPr>
        <p:spPr>
          <a:xfrm>
            <a:off x="5964555" y="998855"/>
            <a:ext cx="820420" cy="1444625"/>
          </a:xfrm>
          <a:custGeom>
            <a:avLst/>
            <a:gdLst/>
            <a:ahLst/>
            <a:cxnLst/>
            <a:rect l="0" t="0" r="0" b="0"/>
            <a:pathLst>
              <a:path w="425" h="910">
                <a:moveTo>
                  <a:pt x="208" y="0"/>
                </a:moveTo>
                <a:lnTo>
                  <a:pt x="147" y="101"/>
                </a:lnTo>
                <a:lnTo>
                  <a:pt x="132" y="139"/>
                </a:lnTo>
                <a:lnTo>
                  <a:pt x="142" y="163"/>
                </a:lnTo>
                <a:lnTo>
                  <a:pt x="99" y="297"/>
                </a:lnTo>
                <a:lnTo>
                  <a:pt x="65" y="410"/>
                </a:lnTo>
                <a:lnTo>
                  <a:pt x="41" y="477"/>
                </a:lnTo>
                <a:lnTo>
                  <a:pt x="41" y="547"/>
                </a:lnTo>
                <a:lnTo>
                  <a:pt x="10" y="629"/>
                </a:lnTo>
                <a:lnTo>
                  <a:pt x="0" y="672"/>
                </a:lnTo>
                <a:lnTo>
                  <a:pt x="46" y="708"/>
                </a:lnTo>
                <a:lnTo>
                  <a:pt x="84" y="703"/>
                </a:lnTo>
                <a:lnTo>
                  <a:pt x="130" y="737"/>
                </a:lnTo>
                <a:lnTo>
                  <a:pt x="130" y="845"/>
                </a:lnTo>
                <a:lnTo>
                  <a:pt x="144" y="910"/>
                </a:lnTo>
                <a:lnTo>
                  <a:pt x="198" y="897"/>
                </a:lnTo>
                <a:lnTo>
                  <a:pt x="245" y="909"/>
                </a:lnTo>
                <a:lnTo>
                  <a:pt x="300" y="902"/>
                </a:lnTo>
                <a:lnTo>
                  <a:pt x="334" y="910"/>
                </a:lnTo>
                <a:lnTo>
                  <a:pt x="344" y="883"/>
                </a:lnTo>
                <a:lnTo>
                  <a:pt x="336" y="825"/>
                </a:lnTo>
                <a:lnTo>
                  <a:pt x="320" y="801"/>
                </a:lnTo>
                <a:lnTo>
                  <a:pt x="288" y="753"/>
                </a:lnTo>
                <a:lnTo>
                  <a:pt x="279" y="708"/>
                </a:lnTo>
                <a:lnTo>
                  <a:pt x="296" y="672"/>
                </a:lnTo>
                <a:lnTo>
                  <a:pt x="339" y="648"/>
                </a:lnTo>
                <a:lnTo>
                  <a:pt x="377" y="631"/>
                </a:lnTo>
                <a:lnTo>
                  <a:pt x="404" y="638"/>
                </a:lnTo>
                <a:lnTo>
                  <a:pt x="411" y="569"/>
                </a:lnTo>
                <a:lnTo>
                  <a:pt x="406" y="487"/>
                </a:lnTo>
                <a:lnTo>
                  <a:pt x="418" y="437"/>
                </a:lnTo>
                <a:lnTo>
                  <a:pt x="401" y="415"/>
                </a:lnTo>
                <a:lnTo>
                  <a:pt x="370" y="398"/>
                </a:lnTo>
                <a:lnTo>
                  <a:pt x="365" y="374"/>
                </a:lnTo>
                <a:lnTo>
                  <a:pt x="387" y="360"/>
                </a:lnTo>
                <a:lnTo>
                  <a:pt x="376" y="296"/>
                </a:lnTo>
                <a:lnTo>
                  <a:pt x="364" y="252"/>
                </a:lnTo>
                <a:lnTo>
                  <a:pt x="375" y="216"/>
                </a:lnTo>
                <a:lnTo>
                  <a:pt x="411" y="146"/>
                </a:lnTo>
                <a:lnTo>
                  <a:pt x="404" y="98"/>
                </a:lnTo>
                <a:lnTo>
                  <a:pt x="425" y="23"/>
                </a:lnTo>
                <a:lnTo>
                  <a:pt x="329" y="9"/>
                </a:lnTo>
                <a:lnTo>
                  <a:pt x="260" y="14"/>
                </a:lnTo>
                <a:lnTo>
                  <a:pt x="208" y="0"/>
                </a:lnTo>
                <a:close/>
              </a:path>
            </a:pathLst>
          </a:custGeom>
          <a:solidFill>
            <a:srgbClr val="FF3300">
              <a:alpha val="60001"/>
            </a:srgbClr>
          </a:solidFill>
          <a:ln w="190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1157" name="文本框 91156"/>
          <p:cNvSpPr txBox="1"/>
          <p:nvPr/>
        </p:nvSpPr>
        <p:spPr>
          <a:xfrm>
            <a:off x="6299200" y="1168400"/>
            <a:ext cx="386080" cy="10763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16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拿</a:t>
            </a:r>
          </a:p>
          <a:p>
            <a:r>
              <a:rPr lang="zh-TW" altLang="en-US" sz="16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弗</a:t>
            </a:r>
          </a:p>
          <a:p>
            <a:r>
              <a:rPr lang="zh-TW" altLang="en-US" sz="16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他</a:t>
            </a:r>
          </a:p>
          <a:p>
            <a:r>
              <a:rPr lang="zh-TW" altLang="en-US" sz="16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利</a:t>
            </a:r>
          </a:p>
        </p:txBody>
      </p:sp>
      <p:sp>
        <p:nvSpPr>
          <p:cNvPr id="91158" name="任意多边形 91157"/>
          <p:cNvSpPr/>
          <p:nvPr/>
        </p:nvSpPr>
        <p:spPr>
          <a:xfrm>
            <a:off x="4462780" y="944245"/>
            <a:ext cx="2567940" cy="1941830"/>
          </a:xfrm>
          <a:custGeom>
            <a:avLst/>
            <a:gdLst/>
            <a:ahLst/>
            <a:cxnLst/>
            <a:rect l="0" t="0" r="0" b="0"/>
            <a:pathLst>
              <a:path w="664" h="1191">
                <a:moveTo>
                  <a:pt x="403" y="0"/>
                </a:moveTo>
                <a:lnTo>
                  <a:pt x="367" y="130"/>
                </a:lnTo>
                <a:lnTo>
                  <a:pt x="357" y="144"/>
                </a:lnTo>
                <a:lnTo>
                  <a:pt x="357" y="199"/>
                </a:lnTo>
                <a:lnTo>
                  <a:pt x="326" y="276"/>
                </a:lnTo>
                <a:lnTo>
                  <a:pt x="273" y="329"/>
                </a:lnTo>
                <a:lnTo>
                  <a:pt x="242" y="353"/>
                </a:lnTo>
                <a:lnTo>
                  <a:pt x="230" y="411"/>
                </a:lnTo>
                <a:lnTo>
                  <a:pt x="218" y="468"/>
                </a:lnTo>
                <a:lnTo>
                  <a:pt x="194" y="624"/>
                </a:lnTo>
                <a:lnTo>
                  <a:pt x="208" y="682"/>
                </a:lnTo>
                <a:lnTo>
                  <a:pt x="165" y="756"/>
                </a:lnTo>
                <a:lnTo>
                  <a:pt x="143" y="773"/>
                </a:lnTo>
                <a:lnTo>
                  <a:pt x="115" y="739"/>
                </a:lnTo>
                <a:lnTo>
                  <a:pt x="91" y="739"/>
                </a:lnTo>
                <a:lnTo>
                  <a:pt x="55" y="773"/>
                </a:lnTo>
                <a:lnTo>
                  <a:pt x="59" y="833"/>
                </a:lnTo>
                <a:lnTo>
                  <a:pt x="47" y="915"/>
                </a:lnTo>
                <a:lnTo>
                  <a:pt x="31" y="946"/>
                </a:lnTo>
                <a:lnTo>
                  <a:pt x="23" y="996"/>
                </a:lnTo>
                <a:lnTo>
                  <a:pt x="4" y="1095"/>
                </a:lnTo>
                <a:lnTo>
                  <a:pt x="0" y="1147"/>
                </a:lnTo>
                <a:lnTo>
                  <a:pt x="64" y="1191"/>
                </a:lnTo>
                <a:lnTo>
                  <a:pt x="131" y="1128"/>
                </a:lnTo>
                <a:lnTo>
                  <a:pt x="247" y="977"/>
                </a:lnTo>
                <a:lnTo>
                  <a:pt x="304" y="879"/>
                </a:lnTo>
                <a:lnTo>
                  <a:pt x="400" y="826"/>
                </a:lnTo>
                <a:lnTo>
                  <a:pt x="458" y="706"/>
                </a:lnTo>
                <a:lnTo>
                  <a:pt x="499" y="595"/>
                </a:lnTo>
                <a:lnTo>
                  <a:pt x="503" y="499"/>
                </a:lnTo>
                <a:lnTo>
                  <a:pt x="551" y="358"/>
                </a:lnTo>
                <a:lnTo>
                  <a:pt x="575" y="247"/>
                </a:lnTo>
                <a:lnTo>
                  <a:pt x="597" y="195"/>
                </a:lnTo>
                <a:lnTo>
                  <a:pt x="585" y="163"/>
                </a:lnTo>
                <a:lnTo>
                  <a:pt x="664" y="36"/>
                </a:lnTo>
                <a:lnTo>
                  <a:pt x="587" y="36"/>
                </a:lnTo>
                <a:lnTo>
                  <a:pt x="465" y="17"/>
                </a:lnTo>
                <a:lnTo>
                  <a:pt x="439" y="5"/>
                </a:lnTo>
                <a:lnTo>
                  <a:pt x="403" y="0"/>
                </a:lnTo>
                <a:close/>
              </a:path>
            </a:pathLst>
          </a:custGeom>
          <a:solidFill>
            <a:srgbClr val="FF3399">
              <a:alpha val="60001"/>
            </a:srgbClr>
          </a:solidFill>
          <a:ln w="190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1159" name="文本框 91158"/>
          <p:cNvSpPr txBox="1"/>
          <p:nvPr/>
        </p:nvSpPr>
        <p:spPr>
          <a:xfrm>
            <a:off x="5759450" y="1417638"/>
            <a:ext cx="436880" cy="70675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20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亚</a:t>
            </a:r>
          </a:p>
          <a:p>
            <a:r>
              <a:rPr lang="zh-TW" altLang="en-US" sz="20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设</a:t>
            </a:r>
          </a:p>
        </p:txBody>
      </p:sp>
      <p:sp>
        <p:nvSpPr>
          <p:cNvPr id="91160" name="文本框 91159"/>
          <p:cNvSpPr txBox="1"/>
          <p:nvPr/>
        </p:nvSpPr>
        <p:spPr>
          <a:xfrm>
            <a:off x="5761038" y="2244408"/>
            <a:ext cx="640080" cy="27559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12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西布伦</a:t>
            </a:r>
          </a:p>
        </p:txBody>
      </p:sp>
      <p:sp>
        <p:nvSpPr>
          <p:cNvPr id="91161" name="文本框 91160"/>
          <p:cNvSpPr txBox="1"/>
          <p:nvPr/>
        </p:nvSpPr>
        <p:spPr>
          <a:xfrm>
            <a:off x="6694488" y="998538"/>
            <a:ext cx="335280" cy="27559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12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但</a:t>
            </a:r>
          </a:p>
        </p:txBody>
      </p:sp>
      <p:sp>
        <p:nvSpPr>
          <p:cNvPr id="91162" name="文本框 91161"/>
          <p:cNvSpPr txBox="1"/>
          <p:nvPr/>
        </p:nvSpPr>
        <p:spPr>
          <a:xfrm>
            <a:off x="5794375" y="4205288"/>
            <a:ext cx="716280" cy="30670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14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便雅悯</a:t>
            </a:r>
          </a:p>
        </p:txBody>
      </p:sp>
      <p:sp>
        <p:nvSpPr>
          <p:cNvPr id="91163" name="文本框 91162"/>
          <p:cNvSpPr txBox="1"/>
          <p:nvPr/>
        </p:nvSpPr>
        <p:spPr>
          <a:xfrm>
            <a:off x="4865370" y="187643"/>
            <a:ext cx="894080" cy="521970"/>
          </a:xfrm>
          <a:prstGeom prst="rect">
            <a:avLst/>
          </a:prstGeom>
          <a:solidFill>
            <a:srgbClr val="CC0000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28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分地</a:t>
            </a:r>
          </a:p>
        </p:txBody>
      </p:sp>
      <p:sp>
        <p:nvSpPr>
          <p:cNvPr id="91164" name="任意多边形 91163"/>
          <p:cNvSpPr/>
          <p:nvPr/>
        </p:nvSpPr>
        <p:spPr>
          <a:xfrm>
            <a:off x="53975" y="4149725"/>
            <a:ext cx="4146550" cy="2709545"/>
          </a:xfrm>
          <a:custGeom>
            <a:avLst/>
            <a:gdLst/>
            <a:ahLst/>
            <a:cxnLst/>
            <a:rect l="0" t="0" r="0" b="0"/>
            <a:pathLst>
              <a:path w="1010" h="1725">
                <a:moveTo>
                  <a:pt x="2" y="1046"/>
                </a:moveTo>
                <a:lnTo>
                  <a:pt x="85" y="995"/>
                </a:lnTo>
                <a:lnTo>
                  <a:pt x="240" y="863"/>
                </a:lnTo>
                <a:lnTo>
                  <a:pt x="381" y="705"/>
                </a:lnTo>
                <a:lnTo>
                  <a:pt x="482" y="609"/>
                </a:lnTo>
                <a:lnTo>
                  <a:pt x="609" y="412"/>
                </a:lnTo>
                <a:lnTo>
                  <a:pt x="684" y="285"/>
                </a:lnTo>
                <a:lnTo>
                  <a:pt x="793" y="0"/>
                </a:lnTo>
                <a:lnTo>
                  <a:pt x="837" y="76"/>
                </a:lnTo>
                <a:lnTo>
                  <a:pt x="888" y="112"/>
                </a:lnTo>
                <a:lnTo>
                  <a:pt x="955" y="122"/>
                </a:lnTo>
                <a:lnTo>
                  <a:pt x="981" y="165"/>
                </a:lnTo>
                <a:lnTo>
                  <a:pt x="997" y="215"/>
                </a:lnTo>
                <a:lnTo>
                  <a:pt x="1010" y="298"/>
                </a:lnTo>
                <a:lnTo>
                  <a:pt x="996" y="398"/>
                </a:lnTo>
                <a:lnTo>
                  <a:pt x="955" y="513"/>
                </a:lnTo>
                <a:lnTo>
                  <a:pt x="840" y="547"/>
                </a:lnTo>
                <a:lnTo>
                  <a:pt x="767" y="723"/>
                </a:lnTo>
                <a:lnTo>
                  <a:pt x="796" y="896"/>
                </a:lnTo>
                <a:lnTo>
                  <a:pt x="809" y="1050"/>
                </a:lnTo>
                <a:lnTo>
                  <a:pt x="780" y="1152"/>
                </a:lnTo>
                <a:lnTo>
                  <a:pt x="732" y="1299"/>
                </a:lnTo>
                <a:lnTo>
                  <a:pt x="665" y="1405"/>
                </a:lnTo>
                <a:lnTo>
                  <a:pt x="546" y="1527"/>
                </a:lnTo>
                <a:lnTo>
                  <a:pt x="383" y="1664"/>
                </a:lnTo>
                <a:lnTo>
                  <a:pt x="297" y="1725"/>
                </a:lnTo>
                <a:lnTo>
                  <a:pt x="82" y="1725"/>
                </a:lnTo>
                <a:lnTo>
                  <a:pt x="113" y="1622"/>
                </a:lnTo>
                <a:lnTo>
                  <a:pt x="53" y="1595"/>
                </a:lnTo>
                <a:lnTo>
                  <a:pt x="0" y="1523"/>
                </a:lnTo>
                <a:lnTo>
                  <a:pt x="2" y="1046"/>
                </a:lnTo>
                <a:close/>
              </a:path>
            </a:pathLst>
          </a:custGeom>
          <a:solidFill>
            <a:schemeClr val="tx2">
              <a:alpha val="30000"/>
            </a:schemeClr>
          </a:solidFill>
          <a:ln w="127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1165" name="任意多边形 91164"/>
          <p:cNvSpPr/>
          <p:nvPr/>
        </p:nvSpPr>
        <p:spPr>
          <a:xfrm>
            <a:off x="6784975" y="1673225"/>
            <a:ext cx="530225" cy="742950"/>
          </a:xfrm>
          <a:custGeom>
            <a:avLst/>
            <a:gdLst/>
            <a:ahLst/>
            <a:cxnLst/>
            <a:rect l="0" t="0" r="0" b="0"/>
            <a:pathLst>
              <a:path w="334" h="468">
                <a:moveTo>
                  <a:pt x="0" y="213"/>
                </a:moveTo>
                <a:lnTo>
                  <a:pt x="12" y="132"/>
                </a:lnTo>
                <a:lnTo>
                  <a:pt x="12" y="86"/>
                </a:lnTo>
                <a:lnTo>
                  <a:pt x="108" y="24"/>
                </a:lnTo>
                <a:lnTo>
                  <a:pt x="209" y="0"/>
                </a:lnTo>
                <a:lnTo>
                  <a:pt x="300" y="31"/>
                </a:lnTo>
                <a:lnTo>
                  <a:pt x="334" y="84"/>
                </a:lnTo>
                <a:lnTo>
                  <a:pt x="332" y="134"/>
                </a:lnTo>
                <a:lnTo>
                  <a:pt x="317" y="225"/>
                </a:lnTo>
                <a:lnTo>
                  <a:pt x="272" y="324"/>
                </a:lnTo>
                <a:lnTo>
                  <a:pt x="264" y="360"/>
                </a:lnTo>
                <a:lnTo>
                  <a:pt x="204" y="431"/>
                </a:lnTo>
                <a:lnTo>
                  <a:pt x="156" y="440"/>
                </a:lnTo>
                <a:lnTo>
                  <a:pt x="102" y="460"/>
                </a:lnTo>
                <a:lnTo>
                  <a:pt x="70" y="458"/>
                </a:lnTo>
                <a:lnTo>
                  <a:pt x="27" y="468"/>
                </a:lnTo>
                <a:lnTo>
                  <a:pt x="6" y="431"/>
                </a:lnTo>
                <a:lnTo>
                  <a:pt x="22" y="376"/>
                </a:lnTo>
                <a:lnTo>
                  <a:pt x="19" y="335"/>
                </a:lnTo>
                <a:lnTo>
                  <a:pt x="22" y="300"/>
                </a:lnTo>
                <a:lnTo>
                  <a:pt x="25" y="242"/>
                </a:lnTo>
                <a:lnTo>
                  <a:pt x="0" y="213"/>
                </a:lnTo>
                <a:close/>
              </a:path>
            </a:pathLst>
          </a:custGeom>
          <a:solidFill>
            <a:schemeClr val="tx2">
              <a:alpha val="30000"/>
            </a:schemeClr>
          </a:solidFill>
          <a:ln w="127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1166" name="任意多边形 91165"/>
          <p:cNvSpPr/>
          <p:nvPr/>
        </p:nvSpPr>
        <p:spPr>
          <a:xfrm>
            <a:off x="6069330" y="-14605"/>
            <a:ext cx="6129020" cy="1013460"/>
          </a:xfrm>
          <a:custGeom>
            <a:avLst/>
            <a:gdLst/>
            <a:ahLst/>
            <a:cxnLst/>
            <a:rect l="0" t="0" r="0" b="0"/>
            <a:pathLst>
              <a:path w="1471" h="649">
                <a:moveTo>
                  <a:pt x="0" y="598"/>
                </a:moveTo>
                <a:lnTo>
                  <a:pt x="223" y="634"/>
                </a:lnTo>
                <a:lnTo>
                  <a:pt x="355" y="649"/>
                </a:lnTo>
                <a:lnTo>
                  <a:pt x="478" y="649"/>
                </a:lnTo>
                <a:lnTo>
                  <a:pt x="588" y="634"/>
                </a:lnTo>
                <a:lnTo>
                  <a:pt x="684" y="524"/>
                </a:lnTo>
                <a:lnTo>
                  <a:pt x="766" y="466"/>
                </a:lnTo>
                <a:lnTo>
                  <a:pt x="1116" y="442"/>
                </a:lnTo>
                <a:lnTo>
                  <a:pt x="1359" y="454"/>
                </a:lnTo>
                <a:lnTo>
                  <a:pt x="1471" y="500"/>
                </a:lnTo>
                <a:lnTo>
                  <a:pt x="1471" y="1"/>
                </a:lnTo>
                <a:lnTo>
                  <a:pt x="267" y="0"/>
                </a:lnTo>
                <a:lnTo>
                  <a:pt x="240" y="61"/>
                </a:lnTo>
                <a:lnTo>
                  <a:pt x="225" y="121"/>
                </a:lnTo>
                <a:lnTo>
                  <a:pt x="183" y="209"/>
                </a:lnTo>
                <a:lnTo>
                  <a:pt x="147" y="320"/>
                </a:lnTo>
                <a:lnTo>
                  <a:pt x="108" y="401"/>
                </a:lnTo>
                <a:lnTo>
                  <a:pt x="46" y="477"/>
                </a:lnTo>
                <a:lnTo>
                  <a:pt x="0" y="598"/>
                </a:lnTo>
                <a:close/>
              </a:path>
            </a:pathLst>
          </a:custGeom>
          <a:solidFill>
            <a:schemeClr val="tx2">
              <a:alpha val="30000"/>
            </a:schemeClr>
          </a:solidFill>
          <a:ln w="127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1167" name="文本框 91166"/>
          <p:cNvSpPr txBox="1"/>
          <p:nvPr/>
        </p:nvSpPr>
        <p:spPr>
          <a:xfrm>
            <a:off x="4462463" y="5753100"/>
            <a:ext cx="10972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TW" sz="24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TW" altLang="en-US" sz="24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西缅</a:t>
            </a:r>
            <a:r>
              <a:rPr lang="en-US" altLang="zh-TW" sz="24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</a:p>
        </p:txBody>
      </p:sp>
      <p:sp>
        <p:nvSpPr>
          <p:cNvPr id="91168" name="文本框 91167"/>
          <p:cNvSpPr txBox="1"/>
          <p:nvPr/>
        </p:nvSpPr>
        <p:spPr>
          <a:xfrm>
            <a:off x="7189788" y="1422400"/>
            <a:ext cx="944880" cy="3987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20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玛拿西</a:t>
            </a:r>
          </a:p>
        </p:txBody>
      </p:sp>
      <p:sp>
        <p:nvSpPr>
          <p:cNvPr id="91169" name="文本框 91168"/>
          <p:cNvSpPr txBox="1"/>
          <p:nvPr/>
        </p:nvSpPr>
        <p:spPr>
          <a:xfrm>
            <a:off x="5118735" y="4054475"/>
            <a:ext cx="355600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TW" altLang="en-US" sz="16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但</a:t>
            </a:r>
          </a:p>
        </p:txBody>
      </p:sp>
    </p:spTree>
    <p:extLst>
      <p:ext uri="{BB962C8B-B14F-4D97-AF65-F5344CB8AC3E}">
        <p14:creationId xmlns:p14="http://schemas.microsoft.com/office/powerpoint/2010/main" val="71149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0" grpId="0"/>
      <p:bldP spid="91142" grpId="0"/>
      <p:bldP spid="91145" grpId="0"/>
      <p:bldP spid="91147" grpId="0"/>
      <p:bldP spid="91151" grpId="0"/>
      <p:bldP spid="91153" grpId="0"/>
      <p:bldP spid="91157" grpId="0"/>
      <p:bldP spid="91159" grpId="0"/>
      <p:bldP spid="91161" grpId="0"/>
      <p:bldP spid="91162" grpId="0"/>
      <p:bldP spid="91167" grpId="0"/>
      <p:bldP spid="91168" grpId="0"/>
      <p:bldP spid="9116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图片 3078" descr="12 tribes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80" y="0"/>
            <a:ext cx="1220279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94" name="任意多边形 3093"/>
          <p:cNvSpPr/>
          <p:nvPr/>
        </p:nvSpPr>
        <p:spPr>
          <a:xfrm>
            <a:off x="5984875" y="3417888"/>
            <a:ext cx="1854200" cy="306387"/>
          </a:xfrm>
          <a:custGeom>
            <a:avLst/>
            <a:gdLst/>
            <a:ahLst/>
            <a:cxnLst/>
            <a:rect l="0" t="0" r="0" b="0"/>
            <a:pathLst>
              <a:path w="1168" h="193">
                <a:moveTo>
                  <a:pt x="1168" y="167"/>
                </a:moveTo>
                <a:cubicBezTo>
                  <a:pt x="1125" y="146"/>
                  <a:pt x="1011" y="63"/>
                  <a:pt x="912" y="39"/>
                </a:cubicBezTo>
                <a:cubicBezTo>
                  <a:pt x="813" y="15"/>
                  <a:pt x="724" y="0"/>
                  <a:pt x="572" y="26"/>
                </a:cubicBezTo>
                <a:cubicBezTo>
                  <a:pt x="420" y="52"/>
                  <a:pt x="119" y="158"/>
                  <a:pt x="0" y="193"/>
                </a:cubicBezTo>
              </a:path>
            </a:pathLst>
          </a:custGeom>
          <a:noFill/>
          <a:ln w="76200" cap="flat" cmpd="sng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080" name="任意多边形 3079"/>
          <p:cNvSpPr/>
          <p:nvPr/>
        </p:nvSpPr>
        <p:spPr>
          <a:xfrm>
            <a:off x="5651500" y="333375"/>
            <a:ext cx="2681288" cy="2892425"/>
          </a:xfrm>
          <a:custGeom>
            <a:avLst/>
            <a:gdLst/>
            <a:ahLst/>
            <a:cxnLst/>
            <a:rect l="0" t="0" r="0" b="0"/>
            <a:pathLst>
              <a:path w="1689" h="1822">
                <a:moveTo>
                  <a:pt x="1689" y="0"/>
                </a:moveTo>
                <a:cubicBezTo>
                  <a:pt x="1462" y="101"/>
                  <a:pt x="608" y="303"/>
                  <a:pt x="327" y="607"/>
                </a:cubicBezTo>
                <a:cubicBezTo>
                  <a:pt x="46" y="911"/>
                  <a:pt x="68" y="1569"/>
                  <a:pt x="0" y="1822"/>
                </a:cubicBezTo>
              </a:path>
            </a:pathLst>
          </a:custGeom>
          <a:noFill/>
          <a:ln w="76200" cap="flat" cmpd="sng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081" name="任意多边形 3080"/>
          <p:cNvSpPr/>
          <p:nvPr/>
        </p:nvSpPr>
        <p:spPr>
          <a:xfrm>
            <a:off x="6096000" y="1600200"/>
            <a:ext cx="457200" cy="762000"/>
          </a:xfrm>
          <a:custGeom>
            <a:avLst/>
            <a:gdLst/>
            <a:ahLst/>
            <a:cxnLst/>
            <a:rect l="0" t="0" r="0" b="0"/>
            <a:pathLst>
              <a:path w="288" h="480">
                <a:moveTo>
                  <a:pt x="288" y="0"/>
                </a:moveTo>
                <a:cubicBezTo>
                  <a:pt x="240" y="80"/>
                  <a:pt x="192" y="160"/>
                  <a:pt x="144" y="240"/>
                </a:cubicBezTo>
                <a:cubicBezTo>
                  <a:pt x="96" y="320"/>
                  <a:pt x="48" y="408"/>
                  <a:pt x="0" y="480"/>
                </a:cubicBezTo>
              </a:path>
            </a:pathLst>
          </a:custGeom>
          <a:noFill/>
          <a:ln w="76200" cap="flat" cmpd="sng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082" name="任意多边形 3081"/>
          <p:cNvSpPr/>
          <p:nvPr/>
        </p:nvSpPr>
        <p:spPr>
          <a:xfrm>
            <a:off x="7134225" y="2249488"/>
            <a:ext cx="822325" cy="1593850"/>
          </a:xfrm>
          <a:custGeom>
            <a:avLst/>
            <a:gdLst/>
            <a:ahLst/>
            <a:cxnLst/>
            <a:rect l="0" t="0" r="0" b="0"/>
            <a:pathLst>
              <a:path w="518" h="1004">
                <a:moveTo>
                  <a:pt x="498" y="935"/>
                </a:moveTo>
                <a:cubicBezTo>
                  <a:pt x="518" y="955"/>
                  <a:pt x="473" y="1004"/>
                  <a:pt x="450" y="935"/>
                </a:cubicBezTo>
                <a:cubicBezTo>
                  <a:pt x="427" y="866"/>
                  <a:pt x="433" y="677"/>
                  <a:pt x="358" y="521"/>
                </a:cubicBezTo>
                <a:cubicBezTo>
                  <a:pt x="283" y="365"/>
                  <a:pt x="75" y="109"/>
                  <a:pt x="0" y="0"/>
                </a:cubicBezTo>
              </a:path>
            </a:pathLst>
          </a:custGeom>
          <a:noFill/>
          <a:ln w="76200" cap="flat" cmpd="sng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083" name="任意多边形 3082"/>
          <p:cNvSpPr/>
          <p:nvPr/>
        </p:nvSpPr>
        <p:spPr>
          <a:xfrm>
            <a:off x="5943600" y="3124200"/>
            <a:ext cx="2133600" cy="1600200"/>
          </a:xfrm>
          <a:custGeom>
            <a:avLst/>
            <a:gdLst/>
            <a:ahLst/>
            <a:cxnLst/>
            <a:rect l="0" t="0" r="0" b="0"/>
            <a:pathLst>
              <a:path w="1344" h="1008">
                <a:moveTo>
                  <a:pt x="1344" y="1008"/>
                </a:moveTo>
                <a:cubicBezTo>
                  <a:pt x="1192" y="884"/>
                  <a:pt x="1040" y="760"/>
                  <a:pt x="864" y="624"/>
                </a:cubicBezTo>
                <a:cubicBezTo>
                  <a:pt x="688" y="488"/>
                  <a:pt x="432" y="296"/>
                  <a:pt x="288" y="192"/>
                </a:cubicBezTo>
                <a:cubicBezTo>
                  <a:pt x="144" y="88"/>
                  <a:pt x="192" y="152"/>
                  <a:pt x="0" y="0"/>
                </a:cubicBezTo>
              </a:path>
            </a:pathLst>
          </a:custGeom>
          <a:noFill/>
          <a:ln w="76200" cap="flat" cmpd="sng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084" name="任意多边形 3083"/>
          <p:cNvSpPr/>
          <p:nvPr/>
        </p:nvSpPr>
        <p:spPr>
          <a:xfrm>
            <a:off x="6400800" y="3810000"/>
            <a:ext cx="685800" cy="1371600"/>
          </a:xfrm>
          <a:custGeom>
            <a:avLst/>
            <a:gdLst/>
            <a:ahLst/>
            <a:cxnLst/>
            <a:rect l="0" t="0" r="0" b="0"/>
            <a:pathLst>
              <a:path w="432" h="864">
                <a:moveTo>
                  <a:pt x="432" y="864"/>
                </a:moveTo>
                <a:cubicBezTo>
                  <a:pt x="420" y="720"/>
                  <a:pt x="408" y="576"/>
                  <a:pt x="336" y="432"/>
                </a:cubicBezTo>
                <a:cubicBezTo>
                  <a:pt x="264" y="288"/>
                  <a:pt x="128" y="120"/>
                  <a:pt x="0" y="0"/>
                </a:cubicBezTo>
              </a:path>
            </a:pathLst>
          </a:custGeom>
          <a:noFill/>
          <a:ln w="76200" cap="flat" cmpd="sng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085" name="任意多边形 3084"/>
          <p:cNvSpPr/>
          <p:nvPr/>
        </p:nvSpPr>
        <p:spPr>
          <a:xfrm>
            <a:off x="4724400" y="3505200"/>
            <a:ext cx="1066800" cy="838200"/>
          </a:xfrm>
          <a:custGeom>
            <a:avLst/>
            <a:gdLst/>
            <a:ahLst/>
            <a:cxnLst/>
            <a:rect l="0" t="0" r="0" b="0"/>
            <a:pathLst>
              <a:path w="672" h="528">
                <a:moveTo>
                  <a:pt x="0" y="528"/>
                </a:moveTo>
                <a:cubicBezTo>
                  <a:pt x="160" y="452"/>
                  <a:pt x="320" y="376"/>
                  <a:pt x="432" y="288"/>
                </a:cubicBezTo>
                <a:cubicBezTo>
                  <a:pt x="544" y="200"/>
                  <a:pt x="608" y="88"/>
                  <a:pt x="672" y="0"/>
                </a:cubicBezTo>
              </a:path>
            </a:pathLst>
          </a:custGeom>
          <a:noFill/>
          <a:ln w="76200" cap="flat" cmpd="sng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086" name="文本框 3085"/>
          <p:cNvSpPr txBox="1"/>
          <p:nvPr/>
        </p:nvSpPr>
        <p:spPr>
          <a:xfrm>
            <a:off x="8356600" y="101600"/>
            <a:ext cx="1325880" cy="368300"/>
          </a:xfrm>
          <a:prstGeom prst="rect">
            <a:avLst/>
          </a:prstGeom>
          <a:solidFill>
            <a:srgbClr val="CC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 wrap="none" anchor="t">
            <a:spAutoFit/>
          </a:bodyPr>
          <a:lstStyle/>
          <a:p>
            <a:r>
              <a:rPr lang="zh-TW" altLang="en-US">
                <a:solidFill>
                  <a:prstClr val="white"/>
                </a:solidFill>
                <a:ea typeface="黑体" panose="02010609060101010101" pitchFamily="49" charset="-122"/>
              </a:rPr>
              <a:t>米所波大米</a:t>
            </a:r>
          </a:p>
        </p:txBody>
      </p:sp>
      <p:sp>
        <p:nvSpPr>
          <p:cNvPr id="3087" name="文本框 3086"/>
          <p:cNvSpPr txBox="1"/>
          <p:nvPr/>
        </p:nvSpPr>
        <p:spPr>
          <a:xfrm>
            <a:off x="6384925" y="1241425"/>
            <a:ext cx="1325880" cy="368300"/>
          </a:xfrm>
          <a:prstGeom prst="rect">
            <a:avLst/>
          </a:prstGeom>
          <a:solidFill>
            <a:srgbClr val="CC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 wrap="none" anchor="t">
            <a:spAutoFit/>
          </a:bodyPr>
          <a:lstStyle/>
          <a:p>
            <a:r>
              <a:rPr lang="zh-CN" altLang="en-US">
                <a:solidFill>
                  <a:prstClr val="white"/>
                </a:solidFill>
                <a:ea typeface="黑体" panose="02010609060101010101" pitchFamily="49" charset="-122"/>
              </a:rPr>
              <a:t>迦南王耶宾</a:t>
            </a:r>
            <a:endParaRPr lang="zh-TW" altLang="en-US">
              <a:solidFill>
                <a:prstClr val="white"/>
              </a:solidFill>
              <a:ea typeface="黑体" panose="02010609060101010101" pitchFamily="49" charset="-122"/>
            </a:endParaRPr>
          </a:p>
        </p:txBody>
      </p:sp>
      <p:sp>
        <p:nvSpPr>
          <p:cNvPr id="3088" name="文本框 3087"/>
          <p:cNvSpPr txBox="1"/>
          <p:nvPr/>
        </p:nvSpPr>
        <p:spPr>
          <a:xfrm>
            <a:off x="7696200" y="3581400"/>
            <a:ext cx="640080" cy="368300"/>
          </a:xfrm>
          <a:prstGeom prst="rect">
            <a:avLst/>
          </a:prstGeom>
          <a:solidFill>
            <a:srgbClr val="CC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 wrap="none" anchor="t">
            <a:spAutoFit/>
          </a:bodyPr>
          <a:lstStyle/>
          <a:p>
            <a:r>
              <a:rPr lang="zh-TW" altLang="en-US">
                <a:solidFill>
                  <a:prstClr val="white"/>
                </a:solidFill>
                <a:ea typeface="黑体" panose="02010609060101010101" pitchFamily="49" charset="-122"/>
              </a:rPr>
              <a:t>亚扪</a:t>
            </a:r>
          </a:p>
        </p:txBody>
      </p:sp>
      <p:sp>
        <p:nvSpPr>
          <p:cNvPr id="3089" name="文本框 3088"/>
          <p:cNvSpPr txBox="1"/>
          <p:nvPr/>
        </p:nvSpPr>
        <p:spPr>
          <a:xfrm>
            <a:off x="7883525" y="4670425"/>
            <a:ext cx="640080" cy="368300"/>
          </a:xfrm>
          <a:prstGeom prst="rect">
            <a:avLst/>
          </a:prstGeom>
          <a:solidFill>
            <a:srgbClr val="CC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 wrap="none" anchor="t">
            <a:spAutoFit/>
          </a:bodyPr>
          <a:lstStyle/>
          <a:p>
            <a:r>
              <a:rPr lang="zh-TW" altLang="en-US">
                <a:solidFill>
                  <a:prstClr val="white"/>
                </a:solidFill>
                <a:ea typeface="黑体" panose="02010609060101010101" pitchFamily="49" charset="-122"/>
              </a:rPr>
              <a:t>米甸</a:t>
            </a:r>
          </a:p>
        </p:txBody>
      </p:sp>
      <p:sp>
        <p:nvSpPr>
          <p:cNvPr id="3090" name="文本框 3089"/>
          <p:cNvSpPr txBox="1"/>
          <p:nvPr/>
        </p:nvSpPr>
        <p:spPr>
          <a:xfrm>
            <a:off x="6781800" y="5105400"/>
            <a:ext cx="640080" cy="368300"/>
          </a:xfrm>
          <a:prstGeom prst="rect">
            <a:avLst/>
          </a:prstGeom>
          <a:solidFill>
            <a:srgbClr val="CC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 wrap="none" anchor="t">
            <a:spAutoFit/>
          </a:bodyPr>
          <a:lstStyle/>
          <a:p>
            <a:r>
              <a:rPr lang="zh-TW" altLang="en-US">
                <a:solidFill>
                  <a:prstClr val="white"/>
                </a:solidFill>
                <a:ea typeface="黑体" panose="02010609060101010101" pitchFamily="49" charset="-122"/>
              </a:rPr>
              <a:t>摩押</a:t>
            </a:r>
          </a:p>
        </p:txBody>
      </p:sp>
      <p:sp>
        <p:nvSpPr>
          <p:cNvPr id="3091" name="文本框 3090"/>
          <p:cNvSpPr txBox="1"/>
          <p:nvPr/>
        </p:nvSpPr>
        <p:spPr>
          <a:xfrm>
            <a:off x="4114800" y="4191000"/>
            <a:ext cx="868680" cy="368300"/>
          </a:xfrm>
          <a:prstGeom prst="rect">
            <a:avLst/>
          </a:prstGeom>
          <a:solidFill>
            <a:srgbClr val="CC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 wrap="none" anchor="t">
            <a:spAutoFit/>
          </a:bodyPr>
          <a:lstStyle/>
          <a:p>
            <a:r>
              <a:rPr lang="zh-TW" altLang="en-US">
                <a:solidFill>
                  <a:prstClr val="white"/>
                </a:solidFill>
                <a:ea typeface="黑体" panose="02010609060101010101" pitchFamily="49" charset="-122"/>
              </a:rPr>
              <a:t>非利士</a:t>
            </a:r>
          </a:p>
        </p:txBody>
      </p:sp>
      <p:sp>
        <p:nvSpPr>
          <p:cNvPr id="3092" name="任意多边形 3091"/>
          <p:cNvSpPr/>
          <p:nvPr/>
        </p:nvSpPr>
        <p:spPr>
          <a:xfrm>
            <a:off x="5181600" y="3886200"/>
            <a:ext cx="877888" cy="2392363"/>
          </a:xfrm>
          <a:custGeom>
            <a:avLst/>
            <a:gdLst/>
            <a:ahLst/>
            <a:cxnLst/>
            <a:rect l="0" t="0" r="0" b="0"/>
            <a:pathLst>
              <a:path w="553" h="1507">
                <a:moveTo>
                  <a:pt x="0" y="1507"/>
                </a:moveTo>
                <a:cubicBezTo>
                  <a:pt x="22" y="1369"/>
                  <a:pt x="40" y="928"/>
                  <a:pt x="132" y="677"/>
                </a:cubicBezTo>
                <a:cubicBezTo>
                  <a:pt x="224" y="426"/>
                  <a:pt x="465" y="141"/>
                  <a:pt x="553" y="0"/>
                </a:cubicBezTo>
              </a:path>
            </a:pathLst>
          </a:custGeom>
          <a:noFill/>
          <a:ln w="76200" cap="flat" cmpd="sng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093" name="文本框 3092"/>
          <p:cNvSpPr txBox="1"/>
          <p:nvPr/>
        </p:nvSpPr>
        <p:spPr>
          <a:xfrm>
            <a:off x="4759325" y="6100763"/>
            <a:ext cx="868680" cy="368300"/>
          </a:xfrm>
          <a:prstGeom prst="rect">
            <a:avLst/>
          </a:prstGeom>
          <a:solidFill>
            <a:srgbClr val="CC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 wrap="none" anchor="t">
            <a:spAutoFit/>
          </a:bodyPr>
          <a:lstStyle/>
          <a:p>
            <a:r>
              <a:rPr lang="zh-TW" altLang="en-US">
                <a:solidFill>
                  <a:prstClr val="white"/>
                </a:solidFill>
                <a:ea typeface="黑体" panose="02010609060101010101" pitchFamily="49" charset="-122"/>
              </a:rPr>
              <a:t>亚玛力</a:t>
            </a:r>
          </a:p>
        </p:txBody>
      </p:sp>
      <p:sp>
        <p:nvSpPr>
          <p:cNvPr id="3095" name="文本框 3094"/>
          <p:cNvSpPr txBox="1"/>
          <p:nvPr/>
        </p:nvSpPr>
        <p:spPr>
          <a:xfrm>
            <a:off x="3119120" y="469900"/>
            <a:ext cx="16052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2800">
                <a:solidFill>
                  <a:prstClr val="white"/>
                </a:solidFill>
                <a:ea typeface="黑体" panose="02010609060101010101" pitchFamily="49" charset="-122"/>
              </a:rPr>
              <a:t>士师时代</a:t>
            </a:r>
          </a:p>
        </p:txBody>
      </p:sp>
    </p:spTree>
    <p:extLst>
      <p:ext uri="{BB962C8B-B14F-4D97-AF65-F5344CB8AC3E}">
        <p14:creationId xmlns:p14="http://schemas.microsoft.com/office/powerpoint/2010/main" val="364571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4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7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bldLvl="0" animBg="1"/>
      <p:bldP spid="3087" grpId="0" bldLvl="0" animBg="1"/>
      <p:bldP spid="3088" grpId="0" bldLvl="0" animBg="1"/>
      <p:bldP spid="3089" grpId="0" bldLvl="0" animBg="1"/>
      <p:bldP spid="3090" grpId="0" bldLvl="0" animBg="1"/>
      <p:bldP spid="3091" grpId="0" bldLvl="0" animBg="1"/>
      <p:bldP spid="309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1167331" y="1582256"/>
            <a:ext cx="9473299" cy="3295958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altLang="zh-CN" sz="4800" dirty="0"/>
              <a:t>      </a:t>
            </a:r>
            <a:r>
              <a:rPr lang="zh-CN" altLang="en-US" sz="4800" b="1" dirty="0">
                <a:solidFill>
                  <a:srgbClr val="0070C0"/>
                </a:solidFill>
              </a:rPr>
              <a:t>经文：路</a:t>
            </a:r>
            <a:r>
              <a:rPr lang="en-US" altLang="zh-CN" sz="4800" b="1" dirty="0">
                <a:solidFill>
                  <a:srgbClr val="0070C0"/>
                </a:solidFill>
              </a:rPr>
              <a:t>24</a:t>
            </a:r>
            <a:r>
              <a:rPr lang="zh-CN" altLang="en-US" sz="4800" b="1" dirty="0">
                <a:solidFill>
                  <a:srgbClr val="0070C0"/>
                </a:solidFill>
              </a:rPr>
              <a:t>：</a:t>
            </a:r>
            <a:r>
              <a:rPr lang="en-US" altLang="zh-CN" sz="4800" b="1" dirty="0">
                <a:solidFill>
                  <a:srgbClr val="0070C0"/>
                </a:solidFill>
              </a:rPr>
              <a:t>44-47</a:t>
            </a:r>
          </a:p>
          <a:p>
            <a:pPr marL="0" indent="0">
              <a:buNone/>
            </a:pPr>
            <a:r>
              <a:rPr lang="zh-CN" altLang="en-US" sz="4800" b="1" dirty="0">
                <a:solidFill>
                  <a:srgbClr val="0070C0"/>
                </a:solidFill>
              </a:rPr>
              <a:t>                    徒</a:t>
            </a:r>
            <a:r>
              <a:rPr lang="en-US" altLang="zh-CN" sz="4800" b="1" dirty="0">
                <a:solidFill>
                  <a:srgbClr val="0070C0"/>
                </a:solidFill>
              </a:rPr>
              <a:t>3:11—26</a:t>
            </a:r>
          </a:p>
          <a:p>
            <a:pPr>
              <a:buNone/>
            </a:pPr>
            <a:r>
              <a:rPr lang="en-US" altLang="zh-CN" sz="4800" b="1" dirty="0">
                <a:solidFill>
                  <a:srgbClr val="0070C0"/>
                </a:solidFill>
              </a:rPr>
              <a:t>                    </a:t>
            </a:r>
            <a:r>
              <a:rPr lang="zh-CN" altLang="en-US" sz="4800" b="1" dirty="0">
                <a:solidFill>
                  <a:srgbClr val="0070C0"/>
                </a:solidFill>
              </a:rPr>
              <a:t>徒</a:t>
            </a:r>
            <a:r>
              <a:rPr lang="en-US" altLang="zh-CN" sz="4800" b="1" dirty="0">
                <a:solidFill>
                  <a:srgbClr val="0070C0"/>
                </a:solidFill>
              </a:rPr>
              <a:t>7:1—53</a:t>
            </a:r>
          </a:p>
          <a:p>
            <a:pPr>
              <a:buNone/>
            </a:pPr>
            <a:r>
              <a:rPr lang="en-US" altLang="zh-CN" sz="4800" b="1" dirty="0">
                <a:solidFill>
                  <a:srgbClr val="0070C0"/>
                </a:solidFill>
              </a:rPr>
              <a:t>                    </a:t>
            </a:r>
            <a:r>
              <a:rPr lang="zh-CN" altLang="en-US" sz="4800" b="1" dirty="0">
                <a:solidFill>
                  <a:srgbClr val="0070C0"/>
                </a:solidFill>
              </a:rPr>
              <a:t>徒</a:t>
            </a:r>
            <a:r>
              <a:rPr lang="en-US" altLang="zh-CN" sz="4800" b="1" dirty="0">
                <a:solidFill>
                  <a:srgbClr val="0070C0"/>
                </a:solidFill>
              </a:rPr>
              <a:t>13:13--41</a:t>
            </a:r>
            <a:endParaRPr lang="zh-CN" altLang="en-US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22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4" name="图片 2093" descr="judg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625" y="3130550"/>
            <a:ext cx="8537575" cy="231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3" name="直接连接符 2052"/>
          <p:cNvSpPr/>
          <p:nvPr/>
        </p:nvSpPr>
        <p:spPr>
          <a:xfrm flipV="1">
            <a:off x="1905000" y="3359150"/>
            <a:ext cx="0" cy="3048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054" name="直接连接符 2053"/>
          <p:cNvSpPr/>
          <p:nvPr/>
        </p:nvSpPr>
        <p:spPr>
          <a:xfrm flipV="1">
            <a:off x="2438400" y="3359150"/>
            <a:ext cx="0" cy="3048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055" name="直接连接符 2054"/>
          <p:cNvSpPr/>
          <p:nvPr/>
        </p:nvSpPr>
        <p:spPr>
          <a:xfrm flipV="1">
            <a:off x="3048000" y="3359150"/>
            <a:ext cx="0" cy="3048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056" name="直接连接符 2055"/>
          <p:cNvSpPr/>
          <p:nvPr/>
        </p:nvSpPr>
        <p:spPr>
          <a:xfrm flipV="1">
            <a:off x="3657600" y="3359150"/>
            <a:ext cx="0" cy="3048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057" name="直接连接符 2056"/>
          <p:cNvSpPr/>
          <p:nvPr/>
        </p:nvSpPr>
        <p:spPr>
          <a:xfrm flipV="1">
            <a:off x="4889500" y="3359150"/>
            <a:ext cx="0" cy="3048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058" name="直接连接符 2057"/>
          <p:cNvSpPr/>
          <p:nvPr/>
        </p:nvSpPr>
        <p:spPr>
          <a:xfrm flipV="1">
            <a:off x="5257800" y="3359150"/>
            <a:ext cx="0" cy="3048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059" name="直接连接符 2058"/>
          <p:cNvSpPr/>
          <p:nvPr/>
        </p:nvSpPr>
        <p:spPr>
          <a:xfrm flipV="1">
            <a:off x="5867400" y="3359150"/>
            <a:ext cx="0" cy="3048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060" name="直接连接符 2059"/>
          <p:cNvSpPr/>
          <p:nvPr/>
        </p:nvSpPr>
        <p:spPr>
          <a:xfrm flipV="1">
            <a:off x="6400800" y="3359150"/>
            <a:ext cx="0" cy="3048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061" name="直接连接符 2060"/>
          <p:cNvSpPr/>
          <p:nvPr/>
        </p:nvSpPr>
        <p:spPr>
          <a:xfrm flipV="1">
            <a:off x="6934200" y="3359150"/>
            <a:ext cx="0" cy="3048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062" name="直接连接符 2061"/>
          <p:cNvSpPr/>
          <p:nvPr/>
        </p:nvSpPr>
        <p:spPr>
          <a:xfrm flipV="1">
            <a:off x="7391400" y="3359150"/>
            <a:ext cx="0" cy="3048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063" name="直接连接符 2062"/>
          <p:cNvSpPr/>
          <p:nvPr/>
        </p:nvSpPr>
        <p:spPr>
          <a:xfrm flipV="1">
            <a:off x="7696200" y="3359150"/>
            <a:ext cx="0" cy="3048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064" name="直接连接符 2063"/>
          <p:cNvSpPr/>
          <p:nvPr/>
        </p:nvSpPr>
        <p:spPr>
          <a:xfrm flipV="1">
            <a:off x="8153400" y="3359150"/>
            <a:ext cx="0" cy="3048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065" name="直接连接符 2064"/>
          <p:cNvSpPr/>
          <p:nvPr/>
        </p:nvSpPr>
        <p:spPr>
          <a:xfrm flipV="1">
            <a:off x="8572500" y="3359150"/>
            <a:ext cx="0" cy="3048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066" name="直接连接符 2065"/>
          <p:cNvSpPr/>
          <p:nvPr/>
        </p:nvSpPr>
        <p:spPr>
          <a:xfrm flipV="1">
            <a:off x="8853488" y="3359150"/>
            <a:ext cx="0" cy="3048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067" name="直接连接符 2066"/>
          <p:cNvSpPr/>
          <p:nvPr/>
        </p:nvSpPr>
        <p:spPr>
          <a:xfrm flipV="1">
            <a:off x="9029700" y="3359150"/>
            <a:ext cx="0" cy="1196975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068" name="直接连接符 2067"/>
          <p:cNvSpPr/>
          <p:nvPr/>
        </p:nvSpPr>
        <p:spPr>
          <a:xfrm flipV="1">
            <a:off x="9220200" y="3359150"/>
            <a:ext cx="0" cy="3048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070" name="直接连接符 2069"/>
          <p:cNvSpPr/>
          <p:nvPr/>
        </p:nvSpPr>
        <p:spPr>
          <a:xfrm flipV="1">
            <a:off x="9677400" y="3359150"/>
            <a:ext cx="0" cy="3048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071" name="直接连接符 2070"/>
          <p:cNvSpPr/>
          <p:nvPr/>
        </p:nvSpPr>
        <p:spPr>
          <a:xfrm flipV="1">
            <a:off x="10134600" y="3359150"/>
            <a:ext cx="0" cy="3048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072" name="文本框 2071"/>
          <p:cNvSpPr txBox="1"/>
          <p:nvPr/>
        </p:nvSpPr>
        <p:spPr>
          <a:xfrm>
            <a:off x="1728788" y="3740150"/>
            <a:ext cx="360680" cy="24612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米</a:t>
            </a:r>
          </a:p>
          <a:p>
            <a:r>
              <a:rPr lang="zh-CN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所</a:t>
            </a:r>
          </a:p>
          <a:p>
            <a:r>
              <a:rPr lang="zh-CN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波</a:t>
            </a:r>
          </a:p>
          <a:p>
            <a:r>
              <a:rPr lang="zh-CN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大</a:t>
            </a:r>
          </a:p>
          <a:p>
            <a:r>
              <a:rPr lang="zh-CN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米</a:t>
            </a:r>
          </a:p>
          <a:p>
            <a:r>
              <a:rPr lang="zh-CN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王</a:t>
            </a:r>
          </a:p>
          <a:p>
            <a:r>
              <a:rPr lang="zh-CN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古</a:t>
            </a:r>
          </a:p>
          <a:p>
            <a:r>
              <a:rPr lang="zh-CN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珊</a:t>
            </a:r>
          </a:p>
          <a:p>
            <a:r>
              <a:rPr lang="zh-CN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利</a:t>
            </a:r>
          </a:p>
          <a:p>
            <a:r>
              <a:rPr lang="zh-CN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萨</a:t>
            </a:r>
          </a:p>
          <a:p>
            <a:r>
              <a:rPr lang="zh-CN" altLang="en-US" sz="1400" dirty="0">
                <a:solidFill>
                  <a:prstClr val="black"/>
                </a:solidFill>
                <a:ea typeface="黑体" panose="02010609060101010101" pitchFamily="49" charset="-122"/>
              </a:rPr>
              <a:t>田</a:t>
            </a:r>
            <a:endParaRPr lang="zh-TW" altLang="en-US" sz="1400" dirty="0">
              <a:solidFill>
                <a:prstClr val="black"/>
              </a:solidFill>
              <a:ea typeface="黑体" panose="02010609060101010101" pitchFamily="49" charset="-122"/>
            </a:endParaRPr>
          </a:p>
        </p:txBody>
      </p:sp>
      <p:sp>
        <p:nvSpPr>
          <p:cNvPr id="2073" name="文本框 2072"/>
          <p:cNvSpPr txBox="1"/>
          <p:nvPr/>
        </p:nvSpPr>
        <p:spPr>
          <a:xfrm>
            <a:off x="2262188" y="3740150"/>
            <a:ext cx="360680" cy="73723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俄</a:t>
            </a:r>
          </a:p>
          <a:p>
            <a:r>
              <a:rPr lang="zh-TW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陀</a:t>
            </a:r>
          </a:p>
          <a:p>
            <a:r>
              <a:rPr lang="zh-TW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聂</a:t>
            </a:r>
          </a:p>
        </p:txBody>
      </p:sp>
      <p:sp>
        <p:nvSpPr>
          <p:cNvPr id="2074" name="文本框 2073"/>
          <p:cNvSpPr txBox="1"/>
          <p:nvPr/>
        </p:nvSpPr>
        <p:spPr>
          <a:xfrm>
            <a:off x="2871788" y="3740150"/>
            <a:ext cx="360680" cy="1383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摩</a:t>
            </a:r>
          </a:p>
          <a:p>
            <a:r>
              <a:rPr lang="zh-CN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押</a:t>
            </a:r>
          </a:p>
          <a:p>
            <a:r>
              <a:rPr lang="zh-CN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王</a:t>
            </a:r>
          </a:p>
          <a:p>
            <a:r>
              <a:rPr lang="zh-CN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伊</a:t>
            </a:r>
          </a:p>
          <a:p>
            <a:r>
              <a:rPr lang="zh-CN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矶</a:t>
            </a:r>
          </a:p>
          <a:p>
            <a:r>
              <a:rPr lang="zh-CN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伦</a:t>
            </a:r>
            <a:endParaRPr lang="zh-TW" altLang="en-US" sz="1400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2075" name="文本框 2074"/>
          <p:cNvSpPr txBox="1"/>
          <p:nvPr/>
        </p:nvSpPr>
        <p:spPr>
          <a:xfrm>
            <a:off x="3481388" y="3740150"/>
            <a:ext cx="3606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以</a:t>
            </a:r>
          </a:p>
          <a:p>
            <a:r>
              <a:rPr lang="zh-TW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笏</a:t>
            </a:r>
          </a:p>
        </p:txBody>
      </p:sp>
      <p:sp>
        <p:nvSpPr>
          <p:cNvPr id="2076" name="文本框 2075"/>
          <p:cNvSpPr txBox="1"/>
          <p:nvPr/>
        </p:nvSpPr>
        <p:spPr>
          <a:xfrm>
            <a:off x="4713288" y="3740150"/>
            <a:ext cx="3606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1400" dirty="0">
                <a:solidFill>
                  <a:srgbClr val="FF0000"/>
                </a:solidFill>
                <a:ea typeface="黑体" panose="02010609060101010101" pitchFamily="49" charset="-122"/>
              </a:rPr>
              <a:t>珊</a:t>
            </a:r>
          </a:p>
          <a:p>
            <a:r>
              <a:rPr lang="zh-TW" altLang="en-US" sz="1400" dirty="0">
                <a:solidFill>
                  <a:srgbClr val="FF0000"/>
                </a:solidFill>
                <a:ea typeface="黑体" panose="02010609060101010101" pitchFamily="49" charset="-122"/>
              </a:rPr>
              <a:t>迦</a:t>
            </a:r>
          </a:p>
        </p:txBody>
      </p:sp>
      <p:sp>
        <p:nvSpPr>
          <p:cNvPr id="2077" name="文本框 2076"/>
          <p:cNvSpPr txBox="1"/>
          <p:nvPr/>
        </p:nvSpPr>
        <p:spPr>
          <a:xfrm>
            <a:off x="5081588" y="3740150"/>
            <a:ext cx="360680" cy="11684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迦</a:t>
            </a:r>
          </a:p>
          <a:p>
            <a:r>
              <a:rPr lang="zh-CN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南</a:t>
            </a:r>
          </a:p>
          <a:p>
            <a:r>
              <a:rPr lang="zh-CN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王</a:t>
            </a:r>
          </a:p>
          <a:p>
            <a:r>
              <a:rPr lang="zh-CN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耶</a:t>
            </a:r>
          </a:p>
          <a:p>
            <a:r>
              <a:rPr lang="zh-CN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宾</a:t>
            </a:r>
            <a:endParaRPr lang="zh-TW" altLang="en-US" sz="1400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2078" name="文本框 2077"/>
          <p:cNvSpPr txBox="1"/>
          <p:nvPr/>
        </p:nvSpPr>
        <p:spPr>
          <a:xfrm>
            <a:off x="5691188" y="3740150"/>
            <a:ext cx="360680" cy="73723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底</a:t>
            </a:r>
          </a:p>
          <a:p>
            <a:r>
              <a:rPr lang="zh-TW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波</a:t>
            </a:r>
          </a:p>
          <a:p>
            <a:r>
              <a:rPr lang="zh-TW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拉</a:t>
            </a:r>
          </a:p>
        </p:txBody>
      </p:sp>
      <p:sp>
        <p:nvSpPr>
          <p:cNvPr id="2079" name="文本框 2078"/>
          <p:cNvSpPr txBox="1"/>
          <p:nvPr/>
        </p:nvSpPr>
        <p:spPr>
          <a:xfrm>
            <a:off x="6227763" y="3740150"/>
            <a:ext cx="360680" cy="73723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米</a:t>
            </a:r>
          </a:p>
          <a:p>
            <a:r>
              <a:rPr lang="zh-TW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甸</a:t>
            </a:r>
          </a:p>
          <a:p>
            <a:r>
              <a:rPr lang="zh-TW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人</a:t>
            </a:r>
          </a:p>
        </p:txBody>
      </p:sp>
      <p:sp>
        <p:nvSpPr>
          <p:cNvPr id="2080" name="文本框 2079"/>
          <p:cNvSpPr txBox="1"/>
          <p:nvPr/>
        </p:nvSpPr>
        <p:spPr>
          <a:xfrm>
            <a:off x="6757988" y="3740150"/>
            <a:ext cx="3606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基</a:t>
            </a:r>
          </a:p>
          <a:p>
            <a:r>
              <a:rPr lang="zh-TW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甸</a:t>
            </a:r>
          </a:p>
        </p:txBody>
      </p:sp>
      <p:sp>
        <p:nvSpPr>
          <p:cNvPr id="2081" name="文本框 2080"/>
          <p:cNvSpPr txBox="1"/>
          <p:nvPr/>
        </p:nvSpPr>
        <p:spPr>
          <a:xfrm>
            <a:off x="7208838" y="3740150"/>
            <a:ext cx="360680" cy="95313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亚</a:t>
            </a:r>
          </a:p>
          <a:p>
            <a:r>
              <a:rPr lang="zh-TW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比</a:t>
            </a:r>
          </a:p>
          <a:p>
            <a:r>
              <a:rPr lang="zh-TW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米</a:t>
            </a:r>
          </a:p>
          <a:p>
            <a:r>
              <a:rPr lang="zh-TW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勒</a:t>
            </a:r>
          </a:p>
        </p:txBody>
      </p:sp>
      <p:sp>
        <p:nvSpPr>
          <p:cNvPr id="2082" name="文本框 2081"/>
          <p:cNvSpPr txBox="1"/>
          <p:nvPr/>
        </p:nvSpPr>
        <p:spPr>
          <a:xfrm>
            <a:off x="7521575" y="3740150"/>
            <a:ext cx="3606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陀</a:t>
            </a:r>
          </a:p>
          <a:p>
            <a:r>
              <a:rPr lang="zh-TW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拉</a:t>
            </a:r>
          </a:p>
        </p:txBody>
      </p:sp>
      <p:sp>
        <p:nvSpPr>
          <p:cNvPr id="2083" name="文本框 2082"/>
          <p:cNvSpPr txBox="1"/>
          <p:nvPr/>
        </p:nvSpPr>
        <p:spPr>
          <a:xfrm>
            <a:off x="7977188" y="3740150"/>
            <a:ext cx="3606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睚</a:t>
            </a:r>
          </a:p>
          <a:p>
            <a:r>
              <a:rPr lang="zh-TW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珥</a:t>
            </a:r>
          </a:p>
        </p:txBody>
      </p:sp>
      <p:sp>
        <p:nvSpPr>
          <p:cNvPr id="2084" name="文本框 2083"/>
          <p:cNvSpPr txBox="1"/>
          <p:nvPr/>
        </p:nvSpPr>
        <p:spPr>
          <a:xfrm>
            <a:off x="8396288" y="3740150"/>
            <a:ext cx="360680" cy="18148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非</a:t>
            </a:r>
          </a:p>
          <a:p>
            <a:r>
              <a:rPr lang="zh-CN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利</a:t>
            </a:r>
          </a:p>
          <a:p>
            <a:r>
              <a:rPr lang="zh-CN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士</a:t>
            </a:r>
          </a:p>
          <a:p>
            <a:r>
              <a:rPr lang="zh-CN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人</a:t>
            </a:r>
          </a:p>
          <a:p>
            <a:r>
              <a:rPr lang="zh-CN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、</a:t>
            </a:r>
          </a:p>
          <a:p>
            <a:r>
              <a:rPr lang="zh-CN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亚</a:t>
            </a:r>
          </a:p>
          <a:p>
            <a:r>
              <a:rPr lang="zh-CN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扪</a:t>
            </a:r>
          </a:p>
          <a:p>
            <a:r>
              <a:rPr lang="zh-CN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人</a:t>
            </a:r>
            <a:endParaRPr lang="zh-TW" altLang="en-US" sz="1400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2085" name="文本框 2084"/>
          <p:cNvSpPr txBox="1"/>
          <p:nvPr/>
        </p:nvSpPr>
        <p:spPr>
          <a:xfrm>
            <a:off x="8674100" y="3740150"/>
            <a:ext cx="360680" cy="73723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耶</a:t>
            </a:r>
          </a:p>
          <a:p>
            <a:r>
              <a:rPr lang="zh-TW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弗</a:t>
            </a:r>
          </a:p>
          <a:p>
            <a:r>
              <a:rPr lang="zh-TW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他</a:t>
            </a:r>
          </a:p>
        </p:txBody>
      </p:sp>
      <p:sp>
        <p:nvSpPr>
          <p:cNvPr id="2086" name="文本框 2085"/>
          <p:cNvSpPr txBox="1"/>
          <p:nvPr/>
        </p:nvSpPr>
        <p:spPr>
          <a:xfrm>
            <a:off x="8853488" y="4556125"/>
            <a:ext cx="360680" cy="73723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以</a:t>
            </a:r>
          </a:p>
          <a:p>
            <a:r>
              <a:rPr lang="zh-TW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比</a:t>
            </a:r>
          </a:p>
          <a:p>
            <a:r>
              <a:rPr lang="zh-TW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赞</a:t>
            </a:r>
          </a:p>
        </p:txBody>
      </p:sp>
      <p:sp>
        <p:nvSpPr>
          <p:cNvPr id="2087" name="文本框 2086"/>
          <p:cNvSpPr txBox="1"/>
          <p:nvPr/>
        </p:nvSpPr>
        <p:spPr>
          <a:xfrm>
            <a:off x="9040813" y="3740150"/>
            <a:ext cx="3606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以</a:t>
            </a:r>
          </a:p>
          <a:p>
            <a:r>
              <a:rPr lang="zh-TW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伦</a:t>
            </a:r>
          </a:p>
        </p:txBody>
      </p:sp>
      <p:sp>
        <p:nvSpPr>
          <p:cNvPr id="2088" name="文本框 2087"/>
          <p:cNvSpPr txBox="1"/>
          <p:nvPr/>
        </p:nvSpPr>
        <p:spPr>
          <a:xfrm>
            <a:off x="9217025" y="4556125"/>
            <a:ext cx="3606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押</a:t>
            </a:r>
          </a:p>
          <a:p>
            <a:r>
              <a:rPr lang="zh-TW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顿</a:t>
            </a:r>
          </a:p>
        </p:txBody>
      </p:sp>
      <p:sp>
        <p:nvSpPr>
          <p:cNvPr id="2089" name="文本框 2088"/>
          <p:cNvSpPr txBox="1"/>
          <p:nvPr/>
        </p:nvSpPr>
        <p:spPr>
          <a:xfrm>
            <a:off x="9484677" y="3740149"/>
            <a:ext cx="360680" cy="95313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非</a:t>
            </a:r>
          </a:p>
          <a:p>
            <a:r>
              <a:rPr lang="zh-TW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利</a:t>
            </a:r>
          </a:p>
          <a:p>
            <a:r>
              <a:rPr lang="zh-TW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士</a:t>
            </a:r>
          </a:p>
          <a:p>
            <a:r>
              <a:rPr lang="zh-TW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人</a:t>
            </a:r>
          </a:p>
        </p:txBody>
      </p:sp>
      <p:sp>
        <p:nvSpPr>
          <p:cNvPr id="2090" name="文本框 2089"/>
          <p:cNvSpPr txBox="1"/>
          <p:nvPr/>
        </p:nvSpPr>
        <p:spPr>
          <a:xfrm>
            <a:off x="9958388" y="3740150"/>
            <a:ext cx="3606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参</a:t>
            </a:r>
          </a:p>
          <a:p>
            <a:r>
              <a:rPr lang="zh-TW" altLang="en-US" sz="1400" dirty="0">
                <a:solidFill>
                  <a:schemeClr val="bg1"/>
                </a:solidFill>
                <a:ea typeface="黑体" panose="02010609060101010101" pitchFamily="49" charset="-122"/>
              </a:rPr>
              <a:t>孙</a:t>
            </a:r>
          </a:p>
        </p:txBody>
      </p:sp>
      <p:sp>
        <p:nvSpPr>
          <p:cNvPr id="2091" name="直接连接符 2090"/>
          <p:cNvSpPr/>
          <p:nvPr/>
        </p:nvSpPr>
        <p:spPr>
          <a:xfrm flipV="1">
            <a:off x="9399588" y="3359150"/>
            <a:ext cx="0" cy="1196975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092" name="直接连接符 2091"/>
          <p:cNvSpPr/>
          <p:nvPr/>
        </p:nvSpPr>
        <p:spPr>
          <a:xfrm>
            <a:off x="1839913" y="2736850"/>
            <a:ext cx="8512175" cy="0"/>
          </a:xfrm>
          <a:prstGeom prst="line">
            <a:avLst/>
          </a:prstGeom>
          <a:ln w="9525" cap="flat" cmpd="sng">
            <a:solidFill>
              <a:schemeClr val="bg2"/>
            </a:solidFill>
            <a:prstDash val="solid"/>
            <a:headEnd type="triangle" w="med" len="med"/>
            <a:tailEnd type="triangle" w="med" len="med"/>
          </a:ln>
        </p:spPr>
      </p:sp>
      <p:sp>
        <p:nvSpPr>
          <p:cNvPr id="2093" name="文本框 2092"/>
          <p:cNvSpPr txBox="1"/>
          <p:nvPr/>
        </p:nvSpPr>
        <p:spPr>
          <a:xfrm>
            <a:off x="5765483" y="2570163"/>
            <a:ext cx="657860" cy="30670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en-US" altLang="zh-TW" sz="1400">
                <a:solidFill>
                  <a:prstClr val="black"/>
                </a:solidFill>
                <a:ea typeface="黑体" panose="02010609060101010101" pitchFamily="49" charset="-122"/>
              </a:rPr>
              <a:t>390</a:t>
            </a:r>
            <a:r>
              <a:rPr lang="zh-TW" altLang="en-US" sz="1400">
                <a:solidFill>
                  <a:prstClr val="black"/>
                </a:solidFill>
                <a:ea typeface="黑体" panose="02010609060101010101" pitchFamily="49" charset="-122"/>
              </a:rPr>
              <a:t>年</a:t>
            </a:r>
          </a:p>
        </p:txBody>
      </p:sp>
      <p:sp>
        <p:nvSpPr>
          <p:cNvPr id="2095" name="文本框 2094"/>
          <p:cNvSpPr txBox="1"/>
          <p:nvPr/>
        </p:nvSpPr>
        <p:spPr>
          <a:xfrm>
            <a:off x="1812925" y="477838"/>
            <a:ext cx="14020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2400" dirty="0">
                <a:solidFill>
                  <a:prstClr val="black"/>
                </a:solidFill>
                <a:ea typeface="黑体" panose="02010609060101010101" pitchFamily="49" charset="-122"/>
              </a:rPr>
              <a:t>士师时代</a:t>
            </a:r>
          </a:p>
        </p:txBody>
      </p:sp>
      <p:sp>
        <p:nvSpPr>
          <p:cNvPr id="2096" name="文本框 2095"/>
          <p:cNvSpPr txBox="1"/>
          <p:nvPr/>
        </p:nvSpPr>
        <p:spPr>
          <a:xfrm>
            <a:off x="4965700" y="381000"/>
            <a:ext cx="690880" cy="3987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2000">
                <a:solidFill>
                  <a:prstClr val="black"/>
                </a:solidFill>
                <a:ea typeface="黑体" panose="02010609060101010101" pitchFamily="49" charset="-122"/>
              </a:rPr>
              <a:t>犯罪</a:t>
            </a:r>
          </a:p>
        </p:txBody>
      </p:sp>
      <p:sp>
        <p:nvSpPr>
          <p:cNvPr id="2097" name="文本框 2096"/>
          <p:cNvSpPr txBox="1"/>
          <p:nvPr/>
        </p:nvSpPr>
        <p:spPr>
          <a:xfrm>
            <a:off x="5721350" y="1066800"/>
            <a:ext cx="690880" cy="3987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2000">
                <a:solidFill>
                  <a:prstClr val="black"/>
                </a:solidFill>
                <a:ea typeface="黑体" panose="02010609060101010101" pitchFamily="49" charset="-122"/>
              </a:rPr>
              <a:t>受苦</a:t>
            </a:r>
          </a:p>
        </p:txBody>
      </p:sp>
      <p:sp>
        <p:nvSpPr>
          <p:cNvPr id="2098" name="文本框 2097"/>
          <p:cNvSpPr txBox="1"/>
          <p:nvPr/>
        </p:nvSpPr>
        <p:spPr>
          <a:xfrm>
            <a:off x="4965700" y="1676400"/>
            <a:ext cx="690880" cy="3987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2000">
                <a:solidFill>
                  <a:prstClr val="black"/>
                </a:solidFill>
                <a:ea typeface="黑体" panose="02010609060101010101" pitchFamily="49" charset="-122"/>
              </a:rPr>
              <a:t>哀求</a:t>
            </a:r>
          </a:p>
        </p:txBody>
      </p:sp>
      <p:sp>
        <p:nvSpPr>
          <p:cNvPr id="2099" name="文本框 2098"/>
          <p:cNvSpPr txBox="1"/>
          <p:nvPr/>
        </p:nvSpPr>
        <p:spPr>
          <a:xfrm>
            <a:off x="4197350" y="1066800"/>
            <a:ext cx="690880" cy="3987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2000">
                <a:solidFill>
                  <a:prstClr val="black"/>
                </a:solidFill>
                <a:ea typeface="黑体" panose="02010609060101010101" pitchFamily="49" charset="-122"/>
              </a:rPr>
              <a:t>蒙救</a:t>
            </a:r>
          </a:p>
        </p:txBody>
      </p:sp>
      <p:sp>
        <p:nvSpPr>
          <p:cNvPr id="2103" name="任意多边形 2102"/>
          <p:cNvSpPr/>
          <p:nvPr/>
        </p:nvSpPr>
        <p:spPr>
          <a:xfrm>
            <a:off x="4489450" y="488950"/>
            <a:ext cx="457200" cy="457200"/>
          </a:xfrm>
          <a:custGeom>
            <a:avLst/>
            <a:gdLst>
              <a:gd name="txL" fmla="*/ 12427 w 21600"/>
              <a:gd name="txT" fmla="*/ 2912 h 21600"/>
              <a:gd name="txR" fmla="*/ 18227 w 21600"/>
              <a:gd name="txB" fmla="*/ 9246 h 21600"/>
            </a:gdLst>
            <a:ahLst/>
            <a:cxnLst>
              <a:cxn ang="270">
                <a:pos x="15126" y="0"/>
              </a:cxn>
              <a:cxn ang="90">
                <a:pos x="15126" y="12158"/>
              </a:cxn>
              <a:cxn ang="90">
                <a:pos x="3237" y="21600"/>
              </a:cxn>
              <a:cxn ang="0">
                <a:pos x="21600" y="6079"/>
              </a:cxn>
            </a:cxnLst>
            <a:rect l="txL" t="txT" r="txR" b="txB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arcTo wR="12427" hR="9246" stAng="-5400000" swAng="-5400000"/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arcTo wR="5953" hR="2912" stAng="10800000" swAng="5400000"/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6600"/>
          </a:solidFill>
          <a:ln w="9525">
            <a:noFill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104" name="任意多边形 2103"/>
          <p:cNvSpPr/>
          <p:nvPr/>
        </p:nvSpPr>
        <p:spPr>
          <a:xfrm rot="5400000">
            <a:off x="5726113" y="547688"/>
            <a:ext cx="457200" cy="457200"/>
          </a:xfrm>
          <a:custGeom>
            <a:avLst/>
            <a:gdLst>
              <a:gd name="txL" fmla="*/ 12427 w 21600"/>
              <a:gd name="txT" fmla="*/ 2912 h 21600"/>
              <a:gd name="txR" fmla="*/ 18227 w 21600"/>
              <a:gd name="txB" fmla="*/ 9246 h 21600"/>
            </a:gdLst>
            <a:ahLst/>
            <a:cxnLst>
              <a:cxn ang="270">
                <a:pos x="15126" y="0"/>
              </a:cxn>
              <a:cxn ang="90">
                <a:pos x="15126" y="12158"/>
              </a:cxn>
              <a:cxn ang="90">
                <a:pos x="3237" y="21600"/>
              </a:cxn>
              <a:cxn ang="0">
                <a:pos x="21600" y="6079"/>
              </a:cxn>
            </a:cxnLst>
            <a:rect l="txL" t="txT" r="txR" b="txB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arcTo wR="12427" hR="9246" stAng="-5400000" swAng="-5400000"/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arcTo wR="5953" hR="2912" stAng="10800000" swAng="5400000"/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6600"/>
          </a:solidFill>
          <a:ln w="9525">
            <a:noFill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105" name="任意多边形 2104"/>
          <p:cNvSpPr/>
          <p:nvPr/>
        </p:nvSpPr>
        <p:spPr>
          <a:xfrm rot="10800000">
            <a:off x="5667375" y="1577975"/>
            <a:ext cx="457200" cy="457200"/>
          </a:xfrm>
          <a:custGeom>
            <a:avLst/>
            <a:gdLst>
              <a:gd name="txL" fmla="*/ 12427 w 21600"/>
              <a:gd name="txT" fmla="*/ 2912 h 21600"/>
              <a:gd name="txR" fmla="*/ 18227 w 21600"/>
              <a:gd name="txB" fmla="*/ 9246 h 21600"/>
            </a:gdLst>
            <a:ahLst/>
            <a:cxnLst>
              <a:cxn ang="270">
                <a:pos x="15126" y="0"/>
              </a:cxn>
              <a:cxn ang="90">
                <a:pos x="15126" y="12158"/>
              </a:cxn>
              <a:cxn ang="90">
                <a:pos x="3237" y="21600"/>
              </a:cxn>
              <a:cxn ang="0">
                <a:pos x="21600" y="6079"/>
              </a:cxn>
            </a:cxnLst>
            <a:rect l="txL" t="txT" r="txR" b="txB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arcTo wR="12427" hR="9246" stAng="-5400000" swAng="-5400000"/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arcTo wR="5953" hR="2912" stAng="10800000" swAng="5400000"/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6600"/>
          </a:solidFill>
          <a:ln w="9525">
            <a:noFill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106" name="任意多边形 2105"/>
          <p:cNvSpPr/>
          <p:nvPr/>
        </p:nvSpPr>
        <p:spPr>
          <a:xfrm rot="16200000">
            <a:off x="4432300" y="1520825"/>
            <a:ext cx="457200" cy="457200"/>
          </a:xfrm>
          <a:custGeom>
            <a:avLst/>
            <a:gdLst>
              <a:gd name="txL" fmla="*/ 12427 w 21600"/>
              <a:gd name="txT" fmla="*/ 2912 h 21600"/>
              <a:gd name="txR" fmla="*/ 18227 w 21600"/>
              <a:gd name="txB" fmla="*/ 9246 h 21600"/>
            </a:gdLst>
            <a:ahLst/>
            <a:cxnLst>
              <a:cxn ang="270">
                <a:pos x="15126" y="0"/>
              </a:cxn>
              <a:cxn ang="90">
                <a:pos x="15126" y="12158"/>
              </a:cxn>
              <a:cxn ang="90">
                <a:pos x="3237" y="21600"/>
              </a:cxn>
              <a:cxn ang="0">
                <a:pos x="21600" y="6079"/>
              </a:cxn>
            </a:cxnLst>
            <a:rect l="txL" t="txT" r="txR" b="txB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arcTo wR="12427" hR="9246" stAng="-5400000" swAng="-5400000"/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arcTo wR="5953" hR="2912" stAng="10800000" swAng="5400000"/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6600"/>
          </a:solidFill>
          <a:ln w="9525">
            <a:noFill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107" name="文本框 2106"/>
          <p:cNvSpPr txBox="1"/>
          <p:nvPr/>
        </p:nvSpPr>
        <p:spPr>
          <a:xfrm>
            <a:off x="6532563" y="1017588"/>
            <a:ext cx="71691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TW" sz="2800">
                <a:solidFill>
                  <a:srgbClr val="FF6600"/>
                </a:solidFill>
                <a:ea typeface="黑体" panose="02010609060101010101" pitchFamily="49" charset="-122"/>
              </a:rPr>
              <a:t>X 6</a:t>
            </a:r>
          </a:p>
        </p:txBody>
      </p:sp>
      <p:sp>
        <p:nvSpPr>
          <p:cNvPr id="2108" name="文本框 2107"/>
          <p:cNvSpPr txBox="1"/>
          <p:nvPr/>
        </p:nvSpPr>
        <p:spPr>
          <a:xfrm>
            <a:off x="1784350" y="2825750"/>
            <a:ext cx="267335" cy="27559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TW" sz="1200">
                <a:solidFill>
                  <a:srgbClr val="E7E6E6"/>
                </a:solidFill>
                <a:ea typeface="黑体" panose="02010609060101010101" pitchFamily="49" charset="-122"/>
              </a:rPr>
              <a:t>1</a:t>
            </a:r>
          </a:p>
        </p:txBody>
      </p:sp>
      <p:sp>
        <p:nvSpPr>
          <p:cNvPr id="2109" name="文本框 2108"/>
          <p:cNvSpPr txBox="1"/>
          <p:nvPr/>
        </p:nvSpPr>
        <p:spPr>
          <a:xfrm>
            <a:off x="2917825" y="2825750"/>
            <a:ext cx="267335" cy="27559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TW" sz="1200">
                <a:solidFill>
                  <a:srgbClr val="E7E6E6"/>
                </a:solidFill>
                <a:ea typeface="黑体" panose="02010609060101010101" pitchFamily="49" charset="-122"/>
              </a:rPr>
              <a:t>2</a:t>
            </a:r>
          </a:p>
        </p:txBody>
      </p:sp>
      <p:sp>
        <p:nvSpPr>
          <p:cNvPr id="2110" name="文本框 2109"/>
          <p:cNvSpPr txBox="1"/>
          <p:nvPr/>
        </p:nvSpPr>
        <p:spPr>
          <a:xfrm>
            <a:off x="5102225" y="2825750"/>
            <a:ext cx="267335" cy="27559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TW" sz="1200">
                <a:solidFill>
                  <a:srgbClr val="E7E6E6"/>
                </a:solidFill>
                <a:ea typeface="黑体" panose="02010609060101010101" pitchFamily="49" charset="-122"/>
              </a:rPr>
              <a:t>3</a:t>
            </a:r>
          </a:p>
        </p:txBody>
      </p:sp>
      <p:sp>
        <p:nvSpPr>
          <p:cNvPr id="2111" name="文本框 2110"/>
          <p:cNvSpPr txBox="1"/>
          <p:nvPr/>
        </p:nvSpPr>
        <p:spPr>
          <a:xfrm>
            <a:off x="6273800" y="2825750"/>
            <a:ext cx="267335" cy="27559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TW" sz="1200">
                <a:solidFill>
                  <a:srgbClr val="E7E6E6"/>
                </a:solidFill>
                <a:ea typeface="黑体" panose="02010609060101010101" pitchFamily="49" charset="-122"/>
              </a:rPr>
              <a:t>4</a:t>
            </a:r>
          </a:p>
        </p:txBody>
      </p:sp>
      <p:sp>
        <p:nvSpPr>
          <p:cNvPr id="2112" name="文本框 2111"/>
          <p:cNvSpPr txBox="1"/>
          <p:nvPr/>
        </p:nvSpPr>
        <p:spPr>
          <a:xfrm>
            <a:off x="8434388" y="2825750"/>
            <a:ext cx="267335" cy="27559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TW" sz="1200">
                <a:solidFill>
                  <a:srgbClr val="E7E6E6"/>
                </a:solidFill>
                <a:ea typeface="黑体" panose="02010609060101010101" pitchFamily="49" charset="-122"/>
              </a:rPr>
              <a:t>5</a:t>
            </a:r>
          </a:p>
        </p:txBody>
      </p:sp>
      <p:sp>
        <p:nvSpPr>
          <p:cNvPr id="2113" name="文本框 2112"/>
          <p:cNvSpPr txBox="1"/>
          <p:nvPr/>
        </p:nvSpPr>
        <p:spPr>
          <a:xfrm>
            <a:off x="9532938" y="2825750"/>
            <a:ext cx="267335" cy="27559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TW" sz="1200">
                <a:solidFill>
                  <a:srgbClr val="E7E6E6"/>
                </a:solidFill>
                <a:ea typeface="黑体" panose="02010609060101010101" pitchFamily="49" charset="-122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27075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2" grpId="0"/>
      <p:bldP spid="2073" grpId="0"/>
      <p:bldP spid="2074" grpId="0"/>
      <p:bldP spid="2075" grpId="0"/>
      <p:bldP spid="2076" grpId="0"/>
      <p:bldP spid="2077" grpId="0"/>
      <p:bldP spid="2078" grpId="0"/>
      <p:bldP spid="2079" grpId="0"/>
      <p:bldP spid="2080" grpId="0"/>
      <p:bldP spid="2081" grpId="0"/>
      <p:bldP spid="2082" grpId="0"/>
      <p:bldP spid="2083" grpId="0"/>
      <p:bldP spid="2084" grpId="0"/>
      <p:bldP spid="2085" grpId="0"/>
      <p:bldP spid="2086" grpId="0"/>
      <p:bldP spid="2087" grpId="0"/>
      <p:bldP spid="2088" grpId="0"/>
      <p:bldP spid="2089" grpId="0"/>
      <p:bldP spid="2090" grpId="0"/>
      <p:bldP spid="2093" grpId="0" bldLvl="0" animBg="1"/>
      <p:bldP spid="2096" grpId="0"/>
      <p:bldP spid="2097" grpId="0"/>
      <p:bldP spid="2098" grpId="0"/>
      <p:bldP spid="2099" grpId="0"/>
      <p:bldP spid="2107" grpId="0"/>
      <p:bldP spid="2108" grpId="0"/>
      <p:bldP spid="2109" grpId="0"/>
      <p:bldP spid="2110" grpId="0"/>
      <p:bldP spid="2111" grpId="0"/>
      <p:bldP spid="2112" grpId="0"/>
      <p:bldP spid="21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图片 139265" descr="A9510E84848C4C92A66764747662CF0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" y="-15240"/>
            <a:ext cx="12120245" cy="6888480"/>
          </a:xfrm>
          <a:prstGeom prst="rect">
            <a:avLst/>
          </a:prstGeom>
          <a:noFill/>
          <a:ln w="9525" cap="flat" cmpd="sng">
            <a:solidFill>
              <a:schemeClr val="tx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39267" name="椭圆形标注 139266"/>
          <p:cNvSpPr/>
          <p:nvPr/>
        </p:nvSpPr>
        <p:spPr>
          <a:xfrm>
            <a:off x="2962910" y="228600"/>
            <a:ext cx="2057400" cy="1371600"/>
          </a:xfrm>
          <a:prstGeom prst="wedgeEllipseCallout">
            <a:avLst>
              <a:gd name="adj1" fmla="val -43134"/>
              <a:gd name="adj2" fmla="val -62616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>
              <a:spcBef>
                <a:spcPct val="20000"/>
              </a:spcBef>
            </a:pPr>
            <a:r>
              <a:rPr lang="zh-TW" altLang="en-US" sz="2000">
                <a:solidFill>
                  <a:prstClr val="black"/>
                </a:solidFill>
                <a:ea typeface="黑体" panose="02010609060101010101" pitchFamily="49" charset="-122"/>
              </a:rPr>
              <a:t>撒母耳啊！</a:t>
            </a:r>
          </a:p>
          <a:p>
            <a:pPr algn="ctr">
              <a:spcBef>
                <a:spcPct val="20000"/>
              </a:spcBef>
            </a:pPr>
            <a:r>
              <a:rPr lang="zh-TW" altLang="en-US" sz="2000">
                <a:solidFill>
                  <a:prstClr val="black"/>
                </a:solidFill>
                <a:ea typeface="黑体" panose="02010609060101010101" pitchFamily="49" charset="-122"/>
              </a:rPr>
              <a:t>撒母耳啊！</a:t>
            </a:r>
            <a:endParaRPr lang="en-US" altLang="zh-CN" sz="2000">
              <a:solidFill>
                <a:prstClr val="black"/>
              </a:solidFill>
              <a:ea typeface="黑体" panose="02010609060101010101" pitchFamily="49" charset="-122"/>
            </a:endParaRPr>
          </a:p>
        </p:txBody>
      </p:sp>
      <p:sp>
        <p:nvSpPr>
          <p:cNvPr id="139268" name="矩形 139267"/>
          <p:cNvSpPr/>
          <p:nvPr/>
        </p:nvSpPr>
        <p:spPr>
          <a:xfrm>
            <a:off x="6489700" y="5227320"/>
            <a:ext cx="109220" cy="460375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30000"/>
              </a:spcBef>
            </a:pPr>
            <a:endParaRPr lang="en-US" altLang="zh-CN" sz="200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ea typeface="黑体" panose="02010609060101010101" pitchFamily="49" charset="-122"/>
            </a:endParaRPr>
          </a:p>
        </p:txBody>
      </p:sp>
      <p:sp>
        <p:nvSpPr>
          <p:cNvPr id="139269" name="椭圆形标注 139268"/>
          <p:cNvSpPr/>
          <p:nvPr/>
        </p:nvSpPr>
        <p:spPr>
          <a:xfrm>
            <a:off x="7503160" y="398780"/>
            <a:ext cx="1981200" cy="1524000"/>
          </a:xfrm>
          <a:prstGeom prst="wedgeEllipseCallout">
            <a:avLst>
              <a:gd name="adj1" fmla="val -65944"/>
              <a:gd name="adj2" fmla="val 11356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>
              <a:lnSpc>
                <a:spcPct val="120000"/>
              </a:lnSpc>
            </a:pPr>
            <a:r>
              <a:rPr lang="zh-CN" altLang="x-none" sz="2000">
                <a:solidFill>
                  <a:prstClr val="black"/>
                </a:solidFill>
                <a:ea typeface="黑体" panose="02010609060101010101" pitchFamily="49" charset="-122"/>
              </a:rPr>
              <a:t>请说，仆人敬听！</a:t>
            </a:r>
            <a:endParaRPr lang="en-US" altLang="zh-CN" sz="2000">
              <a:solidFill>
                <a:prstClr val="black"/>
              </a:solidFill>
              <a:ea typeface="黑体" panose="02010609060101010101" pitchFamily="49" charset="-122"/>
            </a:endParaRPr>
          </a:p>
        </p:txBody>
      </p:sp>
      <p:sp>
        <p:nvSpPr>
          <p:cNvPr id="139270" name="文本框 139269"/>
          <p:cNvSpPr txBox="1"/>
          <p:nvPr/>
        </p:nvSpPr>
        <p:spPr>
          <a:xfrm>
            <a:off x="1752600" y="31750"/>
            <a:ext cx="493395" cy="7683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TW" sz="4400">
                <a:solidFill>
                  <a:srgbClr val="E7E6E6"/>
                </a:solidFill>
                <a:ea typeface="黑体" panose="02010609060101010101" pitchFamily="49" charset="-122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5527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7" grpId="0" bldLvl="0" animBg="1"/>
      <p:bldP spid="139267" grpId="1" bldLvl="0" animBg="1"/>
      <p:bldP spid="139269" grpId="0" bldLvl="0" animBg="1"/>
      <p:bldP spid="139269" grpId="1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2817844" y="279918"/>
            <a:ext cx="6036907" cy="799582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pPr indent="0" algn="ctr">
              <a:buFont typeface="Wingdings" panose="05000000000000000000" pitchFamily="2" charset="2"/>
            </a:pPr>
            <a:r>
              <a:rPr lang="zh-CN" altLang="en-US" sz="5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王国统治到分裂</a:t>
            </a:r>
            <a:endParaRPr lang="en-US" altLang="zh-CN" sz="54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957294" y="1229309"/>
            <a:ext cx="10239440" cy="5041900"/>
          </a:xfrm>
          <a:blipFill>
            <a:blip r:embed="rId3"/>
            <a:tile tx="0" ty="0" sx="100000" sy="100000" flip="none" algn="tl"/>
          </a:blipFill>
        </p:spPr>
        <p:txBody>
          <a:bodyPr>
            <a:normAutofit fontScale="92500"/>
          </a:bodyPr>
          <a:lstStyle/>
          <a:p>
            <a:pPr marL="0" indent="0">
              <a:lnSpc>
                <a:spcPct val="180000"/>
              </a:lnSpc>
              <a:buNone/>
            </a:pPr>
            <a:r>
              <a:rPr lang="zh-CN" altLang="en-US" sz="4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扫罗</a:t>
            </a:r>
            <a:r>
              <a:rPr lang="en-US" altLang="zh-CN" sz="4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--</a:t>
            </a:r>
            <a:r>
              <a:rPr lang="zh-CN" altLang="en-US" sz="4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大卫</a:t>
            </a:r>
            <a:r>
              <a:rPr lang="en-US" altLang="zh-CN" sz="4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--</a:t>
            </a:r>
            <a:r>
              <a:rPr lang="zh-CN" altLang="en-US" sz="4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所罗门</a:t>
            </a:r>
            <a:r>
              <a:rPr lang="en-US" altLang="zh-CN" sz="4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--</a:t>
            </a:r>
            <a:r>
              <a:rPr lang="zh-CN" altLang="en-US" sz="4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罗波安</a:t>
            </a:r>
            <a:endParaRPr lang="en-US" altLang="zh-CN" sz="40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ct val="180000"/>
              </a:lnSpc>
              <a:buNone/>
            </a:pPr>
            <a:r>
              <a:rPr lang="zh-CN" altLang="en-US" sz="4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分南北国</a:t>
            </a:r>
            <a:endParaRPr lang="en-US" altLang="zh-CN" sz="40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80000"/>
              </a:lnSpc>
              <a:buNone/>
            </a:pPr>
            <a:r>
              <a:rPr lang="zh-CN" altLang="en-US" sz="4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北国以色列   以耶罗波安为首，统治十个支派。</a:t>
            </a:r>
            <a:endParaRPr lang="en-US" altLang="zh-CN" sz="40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80000"/>
              </a:lnSpc>
              <a:buNone/>
            </a:pPr>
            <a:r>
              <a:rPr lang="zh-CN" altLang="en-US" sz="4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南国犹大     以罗波安为首，统治两个支派。</a:t>
            </a:r>
          </a:p>
        </p:txBody>
      </p:sp>
    </p:spTree>
    <p:extLst>
      <p:ext uri="{BB962C8B-B14F-4D97-AF65-F5344CB8AC3E}">
        <p14:creationId xmlns:p14="http://schemas.microsoft.com/office/powerpoint/2010/main" val="193300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图片 25601" descr="Map - The Kingdoms of Israel and Judah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" y="0"/>
            <a:ext cx="1221168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4" name="任意多边形 25603"/>
          <p:cNvSpPr/>
          <p:nvPr/>
        </p:nvSpPr>
        <p:spPr>
          <a:xfrm>
            <a:off x="1031875" y="4010660"/>
            <a:ext cx="6447790" cy="2847975"/>
          </a:xfrm>
          <a:custGeom>
            <a:avLst/>
            <a:gdLst/>
            <a:ahLst/>
            <a:cxnLst/>
            <a:rect l="0" t="0" r="0" b="0"/>
            <a:pathLst>
              <a:path w="1710" h="1813">
                <a:moveTo>
                  <a:pt x="931" y="126"/>
                </a:moveTo>
                <a:lnTo>
                  <a:pt x="883" y="314"/>
                </a:lnTo>
                <a:lnTo>
                  <a:pt x="779" y="503"/>
                </a:lnTo>
                <a:lnTo>
                  <a:pt x="746" y="554"/>
                </a:lnTo>
                <a:lnTo>
                  <a:pt x="657" y="706"/>
                </a:lnTo>
                <a:lnTo>
                  <a:pt x="606" y="794"/>
                </a:lnTo>
                <a:lnTo>
                  <a:pt x="439" y="942"/>
                </a:lnTo>
                <a:lnTo>
                  <a:pt x="277" y="1108"/>
                </a:lnTo>
                <a:lnTo>
                  <a:pt x="126" y="1278"/>
                </a:lnTo>
                <a:lnTo>
                  <a:pt x="37" y="1440"/>
                </a:lnTo>
                <a:lnTo>
                  <a:pt x="0" y="1555"/>
                </a:lnTo>
                <a:lnTo>
                  <a:pt x="22" y="1610"/>
                </a:lnTo>
                <a:lnTo>
                  <a:pt x="30" y="1640"/>
                </a:lnTo>
                <a:lnTo>
                  <a:pt x="0" y="1673"/>
                </a:lnTo>
                <a:lnTo>
                  <a:pt x="26" y="1780"/>
                </a:lnTo>
                <a:lnTo>
                  <a:pt x="33" y="1813"/>
                </a:lnTo>
                <a:lnTo>
                  <a:pt x="1381" y="1813"/>
                </a:lnTo>
                <a:lnTo>
                  <a:pt x="1418" y="1773"/>
                </a:lnTo>
                <a:lnTo>
                  <a:pt x="1436" y="1684"/>
                </a:lnTo>
                <a:lnTo>
                  <a:pt x="1444" y="1511"/>
                </a:lnTo>
                <a:lnTo>
                  <a:pt x="1532" y="1352"/>
                </a:lnTo>
                <a:lnTo>
                  <a:pt x="1558" y="1245"/>
                </a:lnTo>
                <a:lnTo>
                  <a:pt x="1543" y="1115"/>
                </a:lnTo>
                <a:lnTo>
                  <a:pt x="1521" y="1101"/>
                </a:lnTo>
                <a:lnTo>
                  <a:pt x="1510" y="1008"/>
                </a:lnTo>
                <a:lnTo>
                  <a:pt x="1536" y="938"/>
                </a:lnTo>
                <a:lnTo>
                  <a:pt x="1536" y="868"/>
                </a:lnTo>
                <a:lnTo>
                  <a:pt x="1555" y="839"/>
                </a:lnTo>
                <a:lnTo>
                  <a:pt x="1543" y="772"/>
                </a:lnTo>
                <a:lnTo>
                  <a:pt x="1551" y="746"/>
                </a:lnTo>
                <a:lnTo>
                  <a:pt x="1540" y="706"/>
                </a:lnTo>
                <a:lnTo>
                  <a:pt x="1566" y="639"/>
                </a:lnTo>
                <a:lnTo>
                  <a:pt x="1555" y="576"/>
                </a:lnTo>
                <a:lnTo>
                  <a:pt x="1558" y="543"/>
                </a:lnTo>
                <a:lnTo>
                  <a:pt x="1580" y="510"/>
                </a:lnTo>
                <a:lnTo>
                  <a:pt x="1573" y="455"/>
                </a:lnTo>
                <a:lnTo>
                  <a:pt x="1580" y="388"/>
                </a:lnTo>
                <a:lnTo>
                  <a:pt x="1617" y="362"/>
                </a:lnTo>
                <a:lnTo>
                  <a:pt x="1610" y="281"/>
                </a:lnTo>
                <a:lnTo>
                  <a:pt x="1687" y="203"/>
                </a:lnTo>
                <a:lnTo>
                  <a:pt x="1710" y="200"/>
                </a:lnTo>
                <a:lnTo>
                  <a:pt x="1665" y="133"/>
                </a:lnTo>
                <a:lnTo>
                  <a:pt x="1540" y="45"/>
                </a:lnTo>
                <a:lnTo>
                  <a:pt x="1444" y="4"/>
                </a:lnTo>
                <a:lnTo>
                  <a:pt x="1399" y="0"/>
                </a:lnTo>
                <a:lnTo>
                  <a:pt x="1326" y="34"/>
                </a:lnTo>
                <a:lnTo>
                  <a:pt x="1222" y="67"/>
                </a:lnTo>
                <a:lnTo>
                  <a:pt x="1152" y="56"/>
                </a:lnTo>
                <a:lnTo>
                  <a:pt x="1093" y="85"/>
                </a:lnTo>
                <a:lnTo>
                  <a:pt x="1045" y="63"/>
                </a:lnTo>
                <a:lnTo>
                  <a:pt x="931" y="126"/>
                </a:lnTo>
                <a:close/>
              </a:path>
            </a:pathLst>
          </a:custGeom>
          <a:solidFill>
            <a:srgbClr val="FF0000">
              <a:alpha val="37000"/>
            </a:srgbClr>
          </a:solidFill>
          <a:ln w="28575" cap="flat" cmpd="sng">
            <a:solidFill>
              <a:srgbClr val="CC0000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5605" name="任意多边形 25604"/>
          <p:cNvSpPr/>
          <p:nvPr/>
        </p:nvSpPr>
        <p:spPr>
          <a:xfrm>
            <a:off x="3929380" y="528955"/>
            <a:ext cx="7336790" cy="4883150"/>
          </a:xfrm>
          <a:custGeom>
            <a:avLst/>
            <a:gdLst/>
            <a:ahLst/>
            <a:cxnLst/>
            <a:rect l="0" t="0" r="0" b="0"/>
            <a:pathLst>
              <a:path w="1897" h="3021">
                <a:moveTo>
                  <a:pt x="316" y="864"/>
                </a:moveTo>
                <a:lnTo>
                  <a:pt x="248" y="842"/>
                </a:lnTo>
                <a:lnTo>
                  <a:pt x="231" y="932"/>
                </a:lnTo>
                <a:lnTo>
                  <a:pt x="209" y="1039"/>
                </a:lnTo>
                <a:lnTo>
                  <a:pt x="192" y="1192"/>
                </a:lnTo>
                <a:lnTo>
                  <a:pt x="158" y="1271"/>
                </a:lnTo>
                <a:lnTo>
                  <a:pt x="141" y="1384"/>
                </a:lnTo>
                <a:lnTo>
                  <a:pt x="124" y="1491"/>
                </a:lnTo>
                <a:lnTo>
                  <a:pt x="102" y="1632"/>
                </a:lnTo>
                <a:lnTo>
                  <a:pt x="28" y="1892"/>
                </a:lnTo>
                <a:lnTo>
                  <a:pt x="0" y="1982"/>
                </a:lnTo>
                <a:lnTo>
                  <a:pt x="102" y="2044"/>
                </a:lnTo>
                <a:lnTo>
                  <a:pt x="175" y="2140"/>
                </a:lnTo>
                <a:lnTo>
                  <a:pt x="169" y="2282"/>
                </a:lnTo>
                <a:lnTo>
                  <a:pt x="260" y="2231"/>
                </a:lnTo>
                <a:lnTo>
                  <a:pt x="322" y="2253"/>
                </a:lnTo>
                <a:lnTo>
                  <a:pt x="384" y="2219"/>
                </a:lnTo>
                <a:lnTo>
                  <a:pt x="457" y="2231"/>
                </a:lnTo>
                <a:lnTo>
                  <a:pt x="627" y="2163"/>
                </a:lnTo>
                <a:lnTo>
                  <a:pt x="740" y="2197"/>
                </a:lnTo>
                <a:lnTo>
                  <a:pt x="887" y="2304"/>
                </a:lnTo>
                <a:lnTo>
                  <a:pt x="932" y="2361"/>
                </a:lnTo>
                <a:lnTo>
                  <a:pt x="1028" y="2389"/>
                </a:lnTo>
                <a:lnTo>
                  <a:pt x="1011" y="2502"/>
                </a:lnTo>
                <a:lnTo>
                  <a:pt x="988" y="2603"/>
                </a:lnTo>
                <a:lnTo>
                  <a:pt x="971" y="2745"/>
                </a:lnTo>
                <a:lnTo>
                  <a:pt x="1022" y="2801"/>
                </a:lnTo>
                <a:lnTo>
                  <a:pt x="1146" y="2835"/>
                </a:lnTo>
                <a:lnTo>
                  <a:pt x="1333" y="2829"/>
                </a:lnTo>
                <a:lnTo>
                  <a:pt x="1400" y="2875"/>
                </a:lnTo>
                <a:lnTo>
                  <a:pt x="1468" y="2863"/>
                </a:lnTo>
                <a:lnTo>
                  <a:pt x="1638" y="2942"/>
                </a:lnTo>
                <a:lnTo>
                  <a:pt x="1739" y="2993"/>
                </a:lnTo>
                <a:lnTo>
                  <a:pt x="1897" y="3021"/>
                </a:lnTo>
                <a:lnTo>
                  <a:pt x="1875" y="2841"/>
                </a:lnTo>
                <a:lnTo>
                  <a:pt x="1807" y="2694"/>
                </a:lnTo>
                <a:lnTo>
                  <a:pt x="1700" y="2524"/>
                </a:lnTo>
                <a:lnTo>
                  <a:pt x="1559" y="2406"/>
                </a:lnTo>
                <a:lnTo>
                  <a:pt x="1423" y="2332"/>
                </a:lnTo>
                <a:lnTo>
                  <a:pt x="1355" y="2203"/>
                </a:lnTo>
                <a:lnTo>
                  <a:pt x="1361" y="2016"/>
                </a:lnTo>
                <a:lnTo>
                  <a:pt x="1383" y="1847"/>
                </a:lnTo>
                <a:lnTo>
                  <a:pt x="1429" y="1672"/>
                </a:lnTo>
                <a:lnTo>
                  <a:pt x="1491" y="1547"/>
                </a:lnTo>
                <a:lnTo>
                  <a:pt x="1542" y="1372"/>
                </a:lnTo>
                <a:lnTo>
                  <a:pt x="1570" y="1254"/>
                </a:lnTo>
                <a:lnTo>
                  <a:pt x="1502" y="1197"/>
                </a:lnTo>
                <a:lnTo>
                  <a:pt x="1406" y="1101"/>
                </a:lnTo>
                <a:lnTo>
                  <a:pt x="1361" y="966"/>
                </a:lnTo>
                <a:lnTo>
                  <a:pt x="1208" y="949"/>
                </a:lnTo>
                <a:lnTo>
                  <a:pt x="1067" y="1051"/>
                </a:lnTo>
                <a:lnTo>
                  <a:pt x="1005" y="1079"/>
                </a:lnTo>
                <a:lnTo>
                  <a:pt x="988" y="1017"/>
                </a:lnTo>
                <a:lnTo>
                  <a:pt x="909" y="909"/>
                </a:lnTo>
                <a:lnTo>
                  <a:pt x="932" y="813"/>
                </a:lnTo>
                <a:lnTo>
                  <a:pt x="988" y="774"/>
                </a:lnTo>
                <a:lnTo>
                  <a:pt x="1050" y="774"/>
                </a:lnTo>
                <a:lnTo>
                  <a:pt x="1056" y="616"/>
                </a:lnTo>
                <a:lnTo>
                  <a:pt x="1079" y="458"/>
                </a:lnTo>
                <a:lnTo>
                  <a:pt x="1062" y="412"/>
                </a:lnTo>
                <a:lnTo>
                  <a:pt x="1129" y="277"/>
                </a:lnTo>
                <a:lnTo>
                  <a:pt x="1129" y="203"/>
                </a:lnTo>
                <a:lnTo>
                  <a:pt x="1090" y="147"/>
                </a:lnTo>
                <a:lnTo>
                  <a:pt x="1079" y="57"/>
                </a:lnTo>
                <a:lnTo>
                  <a:pt x="1033" y="0"/>
                </a:lnTo>
                <a:lnTo>
                  <a:pt x="983" y="11"/>
                </a:lnTo>
                <a:lnTo>
                  <a:pt x="864" y="85"/>
                </a:lnTo>
                <a:lnTo>
                  <a:pt x="819" y="113"/>
                </a:lnTo>
                <a:lnTo>
                  <a:pt x="785" y="271"/>
                </a:lnTo>
                <a:lnTo>
                  <a:pt x="723" y="520"/>
                </a:lnTo>
                <a:lnTo>
                  <a:pt x="638" y="729"/>
                </a:lnTo>
                <a:lnTo>
                  <a:pt x="565" y="932"/>
                </a:lnTo>
                <a:lnTo>
                  <a:pt x="519" y="988"/>
                </a:lnTo>
                <a:lnTo>
                  <a:pt x="435" y="1011"/>
                </a:lnTo>
                <a:lnTo>
                  <a:pt x="373" y="938"/>
                </a:lnTo>
                <a:lnTo>
                  <a:pt x="316" y="864"/>
                </a:lnTo>
                <a:close/>
              </a:path>
            </a:pathLst>
          </a:custGeom>
          <a:solidFill>
            <a:srgbClr val="0000FF">
              <a:alpha val="34000"/>
            </a:srgbClr>
          </a:solidFill>
          <a:ln w="28575" cap="flat" cmpd="sng">
            <a:solidFill>
              <a:schemeClr val="accent2">
                <a:alpha val="100000"/>
              </a:schemeClr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5606" name="文本框 25605"/>
          <p:cNvSpPr txBox="1"/>
          <p:nvPr/>
        </p:nvSpPr>
        <p:spPr>
          <a:xfrm>
            <a:off x="5321935" y="4951413"/>
            <a:ext cx="7924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TW" altLang="en-US" sz="2400">
                <a:solidFill>
                  <a:prstClr val="black"/>
                </a:solidFill>
                <a:ea typeface="黑体" panose="02010609060101010101" pitchFamily="49" charset="-122"/>
              </a:rPr>
              <a:t>犹大</a:t>
            </a:r>
          </a:p>
        </p:txBody>
      </p:sp>
      <p:sp>
        <p:nvSpPr>
          <p:cNvPr id="25608" name="椭圆 25607"/>
          <p:cNvSpPr/>
          <p:nvPr/>
        </p:nvSpPr>
        <p:spPr>
          <a:xfrm>
            <a:off x="6057900" y="4276725"/>
            <a:ext cx="88900" cy="889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5614" name="矩形标注 25613"/>
          <p:cNvSpPr/>
          <p:nvPr/>
        </p:nvSpPr>
        <p:spPr>
          <a:xfrm>
            <a:off x="6348413" y="4371975"/>
            <a:ext cx="914400" cy="320675"/>
          </a:xfrm>
          <a:prstGeom prst="wedgeRectCallout">
            <a:avLst>
              <a:gd name="adj1" fmla="val -72398"/>
              <a:gd name="adj2" fmla="val -59407"/>
            </a:avLst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ctr"/>
            <a:r>
              <a:rPr lang="zh-TW" altLang="en-US" sz="1400">
                <a:solidFill>
                  <a:prstClr val="black"/>
                </a:solidFill>
                <a:ea typeface="黑体" panose="02010609060101010101" pitchFamily="49" charset="-122"/>
              </a:rPr>
              <a:t>耶路撒冷</a:t>
            </a:r>
          </a:p>
        </p:txBody>
      </p:sp>
      <p:sp>
        <p:nvSpPr>
          <p:cNvPr id="25634" name="椭圆 25633"/>
          <p:cNvSpPr/>
          <p:nvPr/>
        </p:nvSpPr>
        <p:spPr>
          <a:xfrm>
            <a:off x="5988050" y="3124200"/>
            <a:ext cx="88900" cy="889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5635" name="矩形标注 25634"/>
          <p:cNvSpPr/>
          <p:nvPr/>
        </p:nvSpPr>
        <p:spPr>
          <a:xfrm>
            <a:off x="4908550" y="3098800"/>
            <a:ext cx="914400" cy="320675"/>
          </a:xfrm>
          <a:prstGeom prst="wedgeRectCallout">
            <a:avLst>
              <a:gd name="adj1" fmla="val 67884"/>
              <a:gd name="adj2" fmla="val -24755"/>
            </a:avLst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ctr"/>
            <a:r>
              <a:rPr lang="zh-TW" altLang="en-US" sz="1400">
                <a:solidFill>
                  <a:prstClr val="black"/>
                </a:solidFill>
                <a:ea typeface="黑体" panose="02010609060101010101" pitchFamily="49" charset="-122"/>
              </a:rPr>
              <a:t>撒玛利亚</a:t>
            </a:r>
          </a:p>
        </p:txBody>
      </p:sp>
      <p:sp>
        <p:nvSpPr>
          <p:cNvPr id="25642" name="任意多边形 25641"/>
          <p:cNvSpPr/>
          <p:nvPr/>
        </p:nvSpPr>
        <p:spPr>
          <a:xfrm>
            <a:off x="7531100" y="2180908"/>
            <a:ext cx="133350" cy="2095500"/>
          </a:xfrm>
          <a:custGeom>
            <a:avLst/>
            <a:gdLst/>
            <a:ahLst/>
            <a:cxnLst/>
            <a:rect l="0" t="0" r="0" b="0"/>
            <a:pathLst>
              <a:path w="84" h="1320">
                <a:moveTo>
                  <a:pt x="50" y="1320"/>
                </a:moveTo>
                <a:cubicBezTo>
                  <a:pt x="48" y="1297"/>
                  <a:pt x="46" y="1275"/>
                  <a:pt x="43" y="1255"/>
                </a:cubicBezTo>
                <a:cubicBezTo>
                  <a:pt x="40" y="1235"/>
                  <a:pt x="34" y="1211"/>
                  <a:pt x="34" y="1197"/>
                </a:cubicBezTo>
                <a:cubicBezTo>
                  <a:pt x="34" y="1183"/>
                  <a:pt x="46" y="1183"/>
                  <a:pt x="43" y="1173"/>
                </a:cubicBezTo>
                <a:cubicBezTo>
                  <a:pt x="40" y="1163"/>
                  <a:pt x="17" y="1152"/>
                  <a:pt x="19" y="1137"/>
                </a:cubicBezTo>
                <a:cubicBezTo>
                  <a:pt x="21" y="1122"/>
                  <a:pt x="52" y="1103"/>
                  <a:pt x="55" y="1082"/>
                </a:cubicBezTo>
                <a:cubicBezTo>
                  <a:pt x="58" y="1061"/>
                  <a:pt x="45" y="1032"/>
                  <a:pt x="36" y="1010"/>
                </a:cubicBezTo>
                <a:cubicBezTo>
                  <a:pt x="27" y="988"/>
                  <a:pt x="0" y="967"/>
                  <a:pt x="2" y="948"/>
                </a:cubicBezTo>
                <a:cubicBezTo>
                  <a:pt x="4" y="929"/>
                  <a:pt x="42" y="910"/>
                  <a:pt x="46" y="895"/>
                </a:cubicBezTo>
                <a:cubicBezTo>
                  <a:pt x="50" y="880"/>
                  <a:pt x="24" y="873"/>
                  <a:pt x="26" y="859"/>
                </a:cubicBezTo>
                <a:cubicBezTo>
                  <a:pt x="28" y="845"/>
                  <a:pt x="55" y="826"/>
                  <a:pt x="60" y="809"/>
                </a:cubicBezTo>
                <a:cubicBezTo>
                  <a:pt x="65" y="792"/>
                  <a:pt x="53" y="774"/>
                  <a:pt x="55" y="756"/>
                </a:cubicBezTo>
                <a:cubicBezTo>
                  <a:pt x="57" y="738"/>
                  <a:pt x="72" y="723"/>
                  <a:pt x="74" y="701"/>
                </a:cubicBezTo>
                <a:cubicBezTo>
                  <a:pt x="76" y="679"/>
                  <a:pt x="69" y="650"/>
                  <a:pt x="67" y="626"/>
                </a:cubicBezTo>
                <a:cubicBezTo>
                  <a:pt x="65" y="602"/>
                  <a:pt x="63" y="577"/>
                  <a:pt x="62" y="554"/>
                </a:cubicBezTo>
                <a:cubicBezTo>
                  <a:pt x="61" y="531"/>
                  <a:pt x="60" y="506"/>
                  <a:pt x="58" y="485"/>
                </a:cubicBezTo>
                <a:cubicBezTo>
                  <a:pt x="56" y="464"/>
                  <a:pt x="51" y="442"/>
                  <a:pt x="50" y="425"/>
                </a:cubicBezTo>
                <a:cubicBezTo>
                  <a:pt x="49" y="408"/>
                  <a:pt x="48" y="393"/>
                  <a:pt x="50" y="381"/>
                </a:cubicBezTo>
                <a:cubicBezTo>
                  <a:pt x="52" y="369"/>
                  <a:pt x="61" y="372"/>
                  <a:pt x="62" y="355"/>
                </a:cubicBezTo>
                <a:cubicBezTo>
                  <a:pt x="63" y="338"/>
                  <a:pt x="60" y="293"/>
                  <a:pt x="58" y="278"/>
                </a:cubicBezTo>
                <a:cubicBezTo>
                  <a:pt x="56" y="263"/>
                  <a:pt x="50" y="275"/>
                  <a:pt x="50" y="264"/>
                </a:cubicBezTo>
                <a:cubicBezTo>
                  <a:pt x="50" y="253"/>
                  <a:pt x="53" y="224"/>
                  <a:pt x="58" y="213"/>
                </a:cubicBezTo>
                <a:cubicBezTo>
                  <a:pt x="63" y="202"/>
                  <a:pt x="78" y="210"/>
                  <a:pt x="79" y="197"/>
                </a:cubicBezTo>
                <a:cubicBezTo>
                  <a:pt x="80" y="184"/>
                  <a:pt x="69" y="148"/>
                  <a:pt x="67" y="134"/>
                </a:cubicBezTo>
                <a:cubicBezTo>
                  <a:pt x="65" y="120"/>
                  <a:pt x="67" y="123"/>
                  <a:pt x="65" y="115"/>
                </a:cubicBezTo>
                <a:cubicBezTo>
                  <a:pt x="63" y="107"/>
                  <a:pt x="51" y="101"/>
                  <a:pt x="53" y="86"/>
                </a:cubicBezTo>
                <a:cubicBezTo>
                  <a:pt x="55" y="71"/>
                  <a:pt x="72" y="40"/>
                  <a:pt x="77" y="26"/>
                </a:cubicBezTo>
                <a:cubicBezTo>
                  <a:pt x="82" y="12"/>
                  <a:pt x="79" y="12"/>
                  <a:pt x="84" y="0"/>
                </a:cubicBezTo>
              </a:path>
            </a:pathLst>
          </a:custGeom>
          <a:noFill/>
          <a:ln w="19050" cap="flat" cmpd="sng">
            <a:solidFill>
              <a:srgbClr val="003366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5607" name="文本框 25606"/>
          <p:cNvSpPr txBox="1"/>
          <p:nvPr/>
        </p:nvSpPr>
        <p:spPr>
          <a:xfrm>
            <a:off x="5858510" y="3182938"/>
            <a:ext cx="10972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TW" altLang="en-US" sz="2400">
                <a:solidFill>
                  <a:prstClr val="black"/>
                </a:solidFill>
                <a:ea typeface="黑体" panose="02010609060101010101" pitchFamily="49" charset="-122"/>
              </a:rPr>
              <a:t>以色列</a:t>
            </a:r>
          </a:p>
        </p:txBody>
      </p:sp>
    </p:spTree>
    <p:extLst>
      <p:ext uri="{BB962C8B-B14F-4D97-AF65-F5344CB8AC3E}">
        <p14:creationId xmlns:p14="http://schemas.microsoft.com/office/powerpoint/2010/main" val="34912930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6" name="图片 40965" descr="1%20Kings%2017%20Elijah-Stan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188" y="495300"/>
            <a:ext cx="2884487" cy="3970338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40967" name="文本框 40966"/>
          <p:cNvSpPr txBox="1"/>
          <p:nvPr/>
        </p:nvSpPr>
        <p:spPr>
          <a:xfrm>
            <a:off x="5048250" y="1231900"/>
            <a:ext cx="5199063" cy="145796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>
            <a:noFill/>
          </a:ln>
        </p:spPr>
        <p:txBody>
          <a:bodyPr>
            <a:spAutoFit/>
          </a:bodyPr>
          <a:lstStyle/>
          <a:p>
            <a:pPr marL="395605" indent="-395605">
              <a:lnSpc>
                <a:spcPct val="120000"/>
              </a:lnSpc>
              <a:spcAft>
                <a:spcPct val="10000"/>
              </a:spcAft>
              <a:buFontTx/>
              <a:buBlip>
                <a:blip r:embed="rId4"/>
              </a:buBlip>
            </a:pPr>
            <a:r>
              <a:rPr lang="zh-CN" altLang="en-US" sz="24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玛拉基预言：神在末日必差遣以利亚再来，使为父的心转向儿女</a:t>
            </a:r>
          </a:p>
          <a:p>
            <a:pPr marL="395605" indent="-395605">
              <a:lnSpc>
                <a:spcPct val="120000"/>
              </a:lnSpc>
              <a:spcAft>
                <a:spcPct val="10000"/>
              </a:spcAft>
              <a:buFontTx/>
              <a:buBlip>
                <a:blip r:embed="rId4"/>
              </a:buBlip>
            </a:pPr>
            <a:r>
              <a:rPr lang="zh-CN" altLang="en-US" sz="24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施洗约翰是该预言的首次应验</a:t>
            </a:r>
            <a:endParaRPr lang="zh-TW" altLang="en-US" sz="240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0968" name="矩形 40967"/>
          <p:cNvSpPr/>
          <p:nvPr/>
        </p:nvSpPr>
        <p:spPr>
          <a:xfrm>
            <a:off x="5165725" y="487363"/>
            <a:ext cx="1249680" cy="521970"/>
          </a:xfrm>
          <a:prstGeom prst="rect">
            <a:avLst/>
          </a:prstGeom>
          <a:solidFill>
            <a:srgbClr val="CC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pPr>
              <a:spcAft>
                <a:spcPct val="30000"/>
              </a:spcAft>
            </a:pPr>
            <a:r>
              <a:rPr lang="zh-TW" altLang="en-US" sz="28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以利亚</a:t>
            </a:r>
          </a:p>
        </p:txBody>
      </p:sp>
      <p:sp>
        <p:nvSpPr>
          <p:cNvPr id="40969" name="矩形 40968" descr="Newsprint"/>
          <p:cNvSpPr/>
          <p:nvPr/>
        </p:nvSpPr>
        <p:spPr>
          <a:xfrm>
            <a:off x="1524000" y="4689475"/>
            <a:ext cx="9144000" cy="2168525"/>
          </a:xfrm>
          <a:prstGeom prst="rect">
            <a:avLst/>
          </a:prstGeom>
          <a:blipFill rotWithShape="1">
            <a:blip r:embed="rId5"/>
          </a:blip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0965" name="矩形 40964"/>
          <p:cNvSpPr/>
          <p:nvPr/>
        </p:nvSpPr>
        <p:spPr>
          <a:xfrm>
            <a:off x="1906588" y="4905375"/>
            <a:ext cx="8428037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他要使许多以色列人回转，归于主他们的神。他必有</a:t>
            </a:r>
            <a:r>
              <a:rPr lang="zh-TW" altLang="en-US" sz="2000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以利亚的心志能力</a:t>
            </a:r>
            <a:r>
              <a:rPr lang="zh-TW" altLang="en-US" sz="2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，行在主的前面</a:t>
            </a:r>
            <a:r>
              <a:rPr lang="en-US" altLang="zh-TW" sz="2000">
                <a:solidFill>
                  <a:srgbClr val="ED7D3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en-US" altLang="zh-TW" sz="2000">
                <a:solidFill>
                  <a:srgbClr val="ED7D31"/>
                </a:solidFill>
                <a:ea typeface="黑体" panose="02010609060101010101" pitchFamily="49" charset="-122"/>
              </a:rPr>
              <a:t>And he will go on before the Lord, in the spirit and power of Elijah</a:t>
            </a:r>
            <a:r>
              <a:rPr lang="en-US" altLang="zh-TW" sz="2000">
                <a:solidFill>
                  <a:srgbClr val="ED7D3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  <a:r>
              <a:rPr lang="zh-TW" altLang="en-US" sz="2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，叫为父的心转向儿女，叫悖逆的人转从义人的智慧，又为主预备合用的百姓。</a:t>
            </a:r>
            <a:r>
              <a:rPr lang="en-US" altLang="zh-TW" sz="2000">
                <a:solidFill>
                  <a:srgbClr val="E7E6E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TW" altLang="en-US" sz="2000">
                <a:solidFill>
                  <a:srgbClr val="E7E6E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路</a:t>
            </a:r>
            <a:r>
              <a:rPr lang="en-US" altLang="zh-TW" sz="2000">
                <a:solidFill>
                  <a:srgbClr val="E7E6E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1:16-17)</a:t>
            </a:r>
          </a:p>
        </p:txBody>
      </p:sp>
    </p:spTree>
    <p:extLst>
      <p:ext uri="{BB962C8B-B14F-4D97-AF65-F5344CB8AC3E}">
        <p14:creationId xmlns:p14="http://schemas.microsoft.com/office/powerpoint/2010/main" val="338983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80" y="-36195"/>
            <a:ext cx="12227560" cy="6930390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6751955" y="593090"/>
            <a:ext cx="1390650" cy="540385"/>
          </a:xfrm>
          <a:prstGeom prst="roundRect">
            <a:avLst/>
          </a:prstGeom>
          <a:noFill/>
          <a:ln w="47625">
            <a:solidFill>
              <a:srgbClr val="FF0000">
                <a:alpha val="8600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4753610" y="4883150"/>
            <a:ext cx="1390650" cy="540385"/>
          </a:xfrm>
          <a:prstGeom prst="roundRect">
            <a:avLst/>
          </a:prstGeom>
          <a:noFill/>
          <a:ln w="47625">
            <a:solidFill>
              <a:srgbClr val="FF0000">
                <a:alpha val="8600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7599680" y="2077720"/>
            <a:ext cx="1390650" cy="540385"/>
          </a:xfrm>
          <a:prstGeom prst="roundRect">
            <a:avLst/>
          </a:prstGeom>
          <a:noFill/>
          <a:ln w="47625">
            <a:solidFill>
              <a:srgbClr val="FF0000">
                <a:alpha val="8600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9906000" y="2077720"/>
            <a:ext cx="1390650" cy="540385"/>
          </a:xfrm>
          <a:prstGeom prst="roundRect">
            <a:avLst/>
          </a:prstGeom>
          <a:noFill/>
          <a:ln w="47625">
            <a:solidFill>
              <a:srgbClr val="FF0000">
                <a:alpha val="8600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4114165" y="3007995"/>
            <a:ext cx="1390650" cy="540385"/>
          </a:xfrm>
          <a:prstGeom prst="roundRect">
            <a:avLst/>
          </a:prstGeom>
          <a:noFill/>
          <a:ln w="47625">
            <a:solidFill>
              <a:srgbClr val="FF0000">
                <a:alpha val="8600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54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图片 69633" descr="Assyria_SII"/>
          <p:cNvPicPr>
            <a:picLocks noChangeAspect="1"/>
          </p:cNvPicPr>
          <p:nvPr/>
        </p:nvPicPr>
        <p:blipFill>
          <a:blip r:embed="rId2"/>
          <a:srcRect b="11693"/>
          <a:stretch>
            <a:fillRect/>
          </a:stretch>
        </p:blipFill>
        <p:spPr>
          <a:xfrm>
            <a:off x="9525" y="0"/>
            <a:ext cx="1218819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9636" name="任意多边形 69635"/>
          <p:cNvSpPr/>
          <p:nvPr/>
        </p:nvSpPr>
        <p:spPr>
          <a:xfrm>
            <a:off x="3207385" y="2625725"/>
            <a:ext cx="2595245" cy="2426970"/>
          </a:xfrm>
          <a:custGeom>
            <a:avLst/>
            <a:gdLst/>
            <a:ahLst/>
            <a:cxnLst/>
            <a:rect l="0" t="0" r="0" b="0"/>
            <a:pathLst>
              <a:path w="1200" h="1414">
                <a:moveTo>
                  <a:pt x="0" y="1414"/>
                </a:moveTo>
                <a:cubicBezTo>
                  <a:pt x="10" y="1342"/>
                  <a:pt x="20" y="1269"/>
                  <a:pt x="39" y="1193"/>
                </a:cubicBezTo>
                <a:cubicBezTo>
                  <a:pt x="59" y="1117"/>
                  <a:pt x="76" y="1037"/>
                  <a:pt x="116" y="961"/>
                </a:cubicBezTo>
                <a:cubicBezTo>
                  <a:pt x="157" y="886"/>
                  <a:pt x="240" y="809"/>
                  <a:pt x="282" y="741"/>
                </a:cubicBezTo>
                <a:cubicBezTo>
                  <a:pt x="324" y="673"/>
                  <a:pt x="346" y="608"/>
                  <a:pt x="369" y="552"/>
                </a:cubicBezTo>
                <a:cubicBezTo>
                  <a:pt x="391" y="495"/>
                  <a:pt x="388" y="441"/>
                  <a:pt x="418" y="403"/>
                </a:cubicBezTo>
                <a:cubicBezTo>
                  <a:pt x="449" y="366"/>
                  <a:pt x="499" y="341"/>
                  <a:pt x="549" y="328"/>
                </a:cubicBezTo>
                <a:cubicBezTo>
                  <a:pt x="599" y="314"/>
                  <a:pt x="657" y="336"/>
                  <a:pt x="718" y="324"/>
                </a:cubicBezTo>
                <a:cubicBezTo>
                  <a:pt x="779" y="312"/>
                  <a:pt x="881" y="298"/>
                  <a:pt x="917" y="254"/>
                </a:cubicBezTo>
                <a:cubicBezTo>
                  <a:pt x="953" y="210"/>
                  <a:pt x="922" y="102"/>
                  <a:pt x="934" y="60"/>
                </a:cubicBezTo>
                <a:cubicBezTo>
                  <a:pt x="946" y="18"/>
                  <a:pt x="945" y="4"/>
                  <a:pt x="989" y="2"/>
                </a:cubicBezTo>
                <a:cubicBezTo>
                  <a:pt x="1033" y="0"/>
                  <a:pt x="1156" y="39"/>
                  <a:pt x="1200" y="48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9637" name="任意多边形 69636"/>
          <p:cNvSpPr/>
          <p:nvPr/>
        </p:nvSpPr>
        <p:spPr>
          <a:xfrm>
            <a:off x="7018655" y="2808605"/>
            <a:ext cx="3183255" cy="809625"/>
          </a:xfrm>
          <a:custGeom>
            <a:avLst/>
            <a:gdLst/>
            <a:ahLst/>
            <a:cxnLst/>
            <a:rect l="0" t="0" r="0" b="0"/>
            <a:pathLst>
              <a:path w="1373" h="491">
                <a:moveTo>
                  <a:pt x="0" y="0"/>
                </a:moveTo>
                <a:cubicBezTo>
                  <a:pt x="14" y="17"/>
                  <a:pt x="52" y="51"/>
                  <a:pt x="83" y="100"/>
                </a:cubicBezTo>
                <a:cubicBezTo>
                  <a:pt x="114" y="149"/>
                  <a:pt x="128" y="242"/>
                  <a:pt x="188" y="292"/>
                </a:cubicBezTo>
                <a:cubicBezTo>
                  <a:pt x="247" y="342"/>
                  <a:pt x="329" y="370"/>
                  <a:pt x="444" y="397"/>
                </a:cubicBezTo>
                <a:cubicBezTo>
                  <a:pt x="558" y="424"/>
                  <a:pt x="722" y="442"/>
                  <a:pt x="876" y="458"/>
                </a:cubicBezTo>
                <a:cubicBezTo>
                  <a:pt x="1030" y="474"/>
                  <a:pt x="1261" y="489"/>
                  <a:pt x="1373" y="491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9638" name="任意多边形 69637"/>
          <p:cNvSpPr/>
          <p:nvPr/>
        </p:nvSpPr>
        <p:spPr>
          <a:xfrm>
            <a:off x="5845175" y="2638425"/>
            <a:ext cx="1149350" cy="179388"/>
          </a:xfrm>
          <a:custGeom>
            <a:avLst/>
            <a:gdLst/>
            <a:ahLst/>
            <a:cxnLst/>
            <a:rect l="0" t="0" r="0" b="0"/>
            <a:pathLst>
              <a:path w="724" h="113">
                <a:moveTo>
                  <a:pt x="0" y="49"/>
                </a:moveTo>
                <a:cubicBezTo>
                  <a:pt x="20" y="57"/>
                  <a:pt x="83" y="90"/>
                  <a:pt x="119" y="98"/>
                </a:cubicBezTo>
                <a:cubicBezTo>
                  <a:pt x="155" y="106"/>
                  <a:pt x="177" y="113"/>
                  <a:pt x="216" y="98"/>
                </a:cubicBezTo>
                <a:cubicBezTo>
                  <a:pt x="254" y="84"/>
                  <a:pt x="288" y="23"/>
                  <a:pt x="345" y="11"/>
                </a:cubicBezTo>
                <a:cubicBezTo>
                  <a:pt x="403" y="0"/>
                  <a:pt x="495" y="16"/>
                  <a:pt x="558" y="29"/>
                </a:cubicBezTo>
                <a:cubicBezTo>
                  <a:pt x="621" y="42"/>
                  <a:pt x="690" y="76"/>
                  <a:pt x="724" y="88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9639" name="文本框 69638"/>
          <p:cNvSpPr txBox="1"/>
          <p:nvPr/>
        </p:nvSpPr>
        <p:spPr>
          <a:xfrm>
            <a:off x="3909060" y="6365875"/>
            <a:ext cx="4373880" cy="39878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000" dirty="0">
                <a:solidFill>
                  <a:srgbClr val="44546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撒珥根二世</a:t>
            </a:r>
            <a:r>
              <a:rPr lang="en-US" altLang="zh-CN" sz="2000">
                <a:solidFill>
                  <a:srgbClr val="44546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(722-705BC)</a:t>
            </a:r>
            <a:r>
              <a:rPr lang="zh-CN" altLang="en-US" sz="2000" dirty="0">
                <a:solidFill>
                  <a:srgbClr val="44546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时的亚述帝国</a:t>
            </a:r>
            <a:endParaRPr lang="en-US" altLang="zh-TW" sz="2000" dirty="0">
              <a:solidFill>
                <a:srgbClr val="44546A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9640" name="文本框 69639"/>
          <p:cNvSpPr txBox="1"/>
          <p:nvPr/>
        </p:nvSpPr>
        <p:spPr>
          <a:xfrm>
            <a:off x="2659063" y="4530725"/>
            <a:ext cx="1249680" cy="521970"/>
          </a:xfrm>
          <a:prstGeom prst="rect">
            <a:avLst/>
          </a:prstGeom>
          <a:solidFill>
            <a:srgbClr val="336600">
              <a:alpha val="80000"/>
            </a:srgbClr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28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以色列</a:t>
            </a:r>
          </a:p>
        </p:txBody>
      </p:sp>
      <p:sp>
        <p:nvSpPr>
          <p:cNvPr id="69641" name="文本框 69640"/>
          <p:cNvSpPr txBox="1"/>
          <p:nvPr/>
        </p:nvSpPr>
        <p:spPr>
          <a:xfrm>
            <a:off x="2659380" y="5177473"/>
            <a:ext cx="894080" cy="521970"/>
          </a:xfrm>
          <a:prstGeom prst="rect">
            <a:avLst/>
          </a:prstGeom>
          <a:solidFill>
            <a:srgbClr val="CC0000">
              <a:alpha val="80000"/>
            </a:srgbClr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28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犹大</a:t>
            </a:r>
          </a:p>
        </p:txBody>
      </p:sp>
      <p:sp>
        <p:nvSpPr>
          <p:cNvPr id="69642" name="文本框 69641"/>
          <p:cNvSpPr txBox="1"/>
          <p:nvPr/>
        </p:nvSpPr>
        <p:spPr>
          <a:xfrm>
            <a:off x="6637338" y="1503363"/>
            <a:ext cx="2011680" cy="645160"/>
          </a:xfrm>
          <a:prstGeom prst="rect">
            <a:avLst/>
          </a:prstGeom>
          <a:solidFill>
            <a:srgbClr val="000000">
              <a:alpha val="80000"/>
            </a:srgbClr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36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亚述帝国</a:t>
            </a:r>
          </a:p>
        </p:txBody>
      </p:sp>
      <p:sp>
        <p:nvSpPr>
          <p:cNvPr id="69635" name="矩形 69634" descr="Walnut"/>
          <p:cNvSpPr/>
          <p:nvPr/>
        </p:nvSpPr>
        <p:spPr>
          <a:xfrm>
            <a:off x="1430655" y="3113088"/>
            <a:ext cx="1922463" cy="1173162"/>
          </a:xfrm>
          <a:prstGeom prst="rect">
            <a:avLst/>
          </a:prstGeom>
          <a:blipFill rotWithShape="1">
            <a:blip r:embed="rId3"/>
          </a:blip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>
              <a:spcAft>
                <a:spcPct val="10000"/>
              </a:spcAft>
            </a:pPr>
            <a:r>
              <a:rPr lang="zh-CN" altLang="en-US" sz="28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北国被掳</a:t>
            </a:r>
          </a:p>
          <a:p>
            <a:pPr algn="ctr">
              <a:spcAft>
                <a:spcPct val="10000"/>
              </a:spcAft>
            </a:pPr>
            <a:r>
              <a:rPr lang="en-US" altLang="zh-CN" sz="28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(722BC)</a:t>
            </a:r>
            <a:endParaRPr lang="en-US" altLang="zh-TW" sz="280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9644" name="图片 69643" descr="hebrews_exi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475" y="4019550"/>
            <a:ext cx="4476750" cy="283845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7170" name="图片 7169" descr="assyrian-blinding-prisoner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1790" y="13335"/>
            <a:ext cx="1685925" cy="1490345"/>
          </a:xfrm>
          <a:prstGeom prst="rect">
            <a:avLst/>
          </a:prstGeom>
          <a:noFill/>
          <a:ln w="9525" cap="flat" cmpd="sng">
            <a:solidFill>
              <a:schemeClr val="tx2"/>
            </a:solidFill>
            <a:prstDash val="solid"/>
            <a:miter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319506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69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20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0" grpId="0" bldLvl="0" animBg="1"/>
      <p:bldP spid="69642" grpId="0" bldLvl="0" animBg="1"/>
      <p:bldP spid="69635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图片 70657" descr="080"/>
          <p:cNvPicPr>
            <a:picLocks noChangeAspect="1"/>
          </p:cNvPicPr>
          <p:nvPr/>
        </p:nvPicPr>
        <p:blipFill>
          <a:blip r:embed="rId2"/>
          <a:srcRect b="11002"/>
          <a:stretch>
            <a:fillRect/>
          </a:stretch>
        </p:blipFill>
        <p:spPr>
          <a:xfrm>
            <a:off x="26035" y="0"/>
            <a:ext cx="1214056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0661" name="文本框 70660"/>
          <p:cNvSpPr txBox="1"/>
          <p:nvPr/>
        </p:nvSpPr>
        <p:spPr>
          <a:xfrm>
            <a:off x="6843713" y="1346200"/>
            <a:ext cx="2468880" cy="645160"/>
          </a:xfrm>
          <a:prstGeom prst="rect">
            <a:avLst/>
          </a:prstGeom>
          <a:solidFill>
            <a:srgbClr val="000000">
              <a:alpha val="80000"/>
            </a:srgbClr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6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巴比伦帝国</a:t>
            </a:r>
            <a:endParaRPr lang="en-US" altLang="zh-TW" sz="3600" dirty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0663" name="任意多边形 70662"/>
          <p:cNvSpPr/>
          <p:nvPr/>
        </p:nvSpPr>
        <p:spPr>
          <a:xfrm>
            <a:off x="4116705" y="1823085"/>
            <a:ext cx="4083685" cy="1954530"/>
          </a:xfrm>
          <a:custGeom>
            <a:avLst/>
            <a:gdLst/>
            <a:ahLst/>
            <a:cxnLst/>
            <a:rect l="0" t="0" r="0" b="0"/>
            <a:pathLst>
              <a:path w="1622" h="1035">
                <a:moveTo>
                  <a:pt x="0" y="0"/>
                </a:moveTo>
                <a:cubicBezTo>
                  <a:pt x="16" y="5"/>
                  <a:pt x="53" y="7"/>
                  <a:pt x="101" y="29"/>
                </a:cubicBezTo>
                <a:cubicBezTo>
                  <a:pt x="149" y="51"/>
                  <a:pt x="214" y="105"/>
                  <a:pt x="286" y="133"/>
                </a:cubicBezTo>
                <a:cubicBezTo>
                  <a:pt x="358" y="161"/>
                  <a:pt x="456" y="132"/>
                  <a:pt x="534" y="199"/>
                </a:cubicBezTo>
                <a:cubicBezTo>
                  <a:pt x="612" y="266"/>
                  <a:pt x="666" y="461"/>
                  <a:pt x="756" y="534"/>
                </a:cubicBezTo>
                <a:cubicBezTo>
                  <a:pt x="846" y="607"/>
                  <a:pt x="991" y="586"/>
                  <a:pt x="1075" y="635"/>
                </a:cubicBezTo>
                <a:cubicBezTo>
                  <a:pt x="1159" y="684"/>
                  <a:pt x="1196" y="786"/>
                  <a:pt x="1262" y="831"/>
                </a:cubicBezTo>
                <a:cubicBezTo>
                  <a:pt x="1328" y="876"/>
                  <a:pt x="1410" y="872"/>
                  <a:pt x="1470" y="906"/>
                </a:cubicBezTo>
                <a:cubicBezTo>
                  <a:pt x="1530" y="940"/>
                  <a:pt x="1590" y="1008"/>
                  <a:pt x="1622" y="1035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70664" name="图片 70663" descr="Babylon-reconstr-ishtar-gate-babyl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1138" y="4387850"/>
            <a:ext cx="3429000" cy="2405063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50000"/>
              </a:srgbClr>
            </a:outerShdw>
          </a:effectLst>
        </p:spPr>
      </p:pic>
      <p:sp>
        <p:nvSpPr>
          <p:cNvPr id="70665" name="任意多边形 70664"/>
          <p:cNvSpPr/>
          <p:nvPr/>
        </p:nvSpPr>
        <p:spPr>
          <a:xfrm>
            <a:off x="2897505" y="1823085"/>
            <a:ext cx="1411605" cy="2303145"/>
          </a:xfrm>
          <a:custGeom>
            <a:avLst/>
            <a:gdLst/>
            <a:ahLst/>
            <a:cxnLst/>
            <a:rect l="0" t="0" r="0" b="0"/>
            <a:pathLst>
              <a:path w="609" h="1298">
                <a:moveTo>
                  <a:pt x="0" y="1298"/>
                </a:moveTo>
                <a:cubicBezTo>
                  <a:pt x="27" y="1202"/>
                  <a:pt x="83" y="877"/>
                  <a:pt x="161" y="725"/>
                </a:cubicBezTo>
                <a:cubicBezTo>
                  <a:pt x="239" y="573"/>
                  <a:pt x="432" y="480"/>
                  <a:pt x="468" y="389"/>
                </a:cubicBezTo>
                <a:cubicBezTo>
                  <a:pt x="504" y="298"/>
                  <a:pt x="381" y="237"/>
                  <a:pt x="376" y="176"/>
                </a:cubicBezTo>
                <a:cubicBezTo>
                  <a:pt x="371" y="115"/>
                  <a:pt x="400" y="48"/>
                  <a:pt x="439" y="24"/>
                </a:cubicBezTo>
                <a:cubicBezTo>
                  <a:pt x="478" y="0"/>
                  <a:pt x="574" y="28"/>
                  <a:pt x="609" y="29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0666" name="文本框 70665"/>
          <p:cNvSpPr txBox="1"/>
          <p:nvPr/>
        </p:nvSpPr>
        <p:spPr>
          <a:xfrm>
            <a:off x="2634615" y="4126230"/>
            <a:ext cx="894080" cy="521970"/>
          </a:xfrm>
          <a:prstGeom prst="rect">
            <a:avLst/>
          </a:prstGeom>
          <a:solidFill>
            <a:srgbClr val="CC0000">
              <a:alpha val="80000"/>
            </a:srgbClr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28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犹大</a:t>
            </a:r>
          </a:p>
        </p:txBody>
      </p:sp>
      <p:sp>
        <p:nvSpPr>
          <p:cNvPr id="70667" name="文本框 70666"/>
          <p:cNvSpPr txBox="1"/>
          <p:nvPr/>
        </p:nvSpPr>
        <p:spPr>
          <a:xfrm>
            <a:off x="6589713" y="4451350"/>
            <a:ext cx="8686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巴比伦</a:t>
            </a:r>
          </a:p>
        </p:txBody>
      </p:sp>
      <p:sp>
        <p:nvSpPr>
          <p:cNvPr id="70659" name="矩形 70658" descr="Walnut"/>
          <p:cNvSpPr/>
          <p:nvPr/>
        </p:nvSpPr>
        <p:spPr>
          <a:xfrm>
            <a:off x="4116388" y="3684588"/>
            <a:ext cx="2211387" cy="1173162"/>
          </a:xfrm>
          <a:prstGeom prst="rect">
            <a:avLst/>
          </a:prstGeom>
          <a:blipFill rotWithShape="1">
            <a:blip r:embed="rId4"/>
          </a:blip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>
              <a:spcAft>
                <a:spcPct val="10000"/>
              </a:spcAft>
            </a:pPr>
            <a:r>
              <a:rPr lang="zh-CN" altLang="en-US" sz="28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南国被掳</a:t>
            </a:r>
          </a:p>
          <a:p>
            <a:pPr algn="ctr">
              <a:spcAft>
                <a:spcPct val="10000"/>
              </a:spcAft>
            </a:pPr>
            <a:r>
              <a:rPr lang="en-US" altLang="zh-CN" sz="28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(605-586BC)</a:t>
            </a:r>
            <a:endParaRPr lang="en-US" altLang="zh-TW" sz="280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481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706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2000"/>
                                        <p:tgtEl>
                                          <p:spTgt spid="7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20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1" grpId="0" bldLvl="0" animBg="1"/>
      <p:bldP spid="70666" grpId="0" bldLvl="0" animBg="1"/>
      <p:bldP spid="70667" grpId="0"/>
      <p:bldP spid="70659" grpId="0" bldLvl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图片 71681" descr="085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35" y="-4445"/>
            <a:ext cx="12218035" cy="686689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71683" name="矩形 71682" descr="Walnut"/>
          <p:cNvSpPr/>
          <p:nvPr/>
        </p:nvSpPr>
        <p:spPr>
          <a:xfrm>
            <a:off x="4648200" y="3357563"/>
            <a:ext cx="1920875" cy="1173162"/>
          </a:xfrm>
          <a:prstGeom prst="rect">
            <a:avLst/>
          </a:prstGeom>
          <a:blipFill rotWithShape="1">
            <a:blip r:embed="rId3"/>
          </a:blip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>
              <a:spcAft>
                <a:spcPct val="10000"/>
              </a:spcAft>
            </a:pPr>
            <a:r>
              <a:rPr lang="zh-CN" altLang="en-US" sz="28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归回故土</a:t>
            </a:r>
          </a:p>
          <a:p>
            <a:pPr algn="ctr">
              <a:spcAft>
                <a:spcPct val="10000"/>
              </a:spcAft>
            </a:pPr>
            <a:r>
              <a:rPr lang="en-US" altLang="zh-CN" sz="28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(536BC)</a:t>
            </a:r>
            <a:endParaRPr lang="en-US" altLang="zh-TW" sz="28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1685" name="文本框 71684"/>
          <p:cNvSpPr txBox="1"/>
          <p:nvPr/>
        </p:nvSpPr>
        <p:spPr>
          <a:xfrm>
            <a:off x="3113088" y="3932238"/>
            <a:ext cx="894080" cy="521970"/>
          </a:xfrm>
          <a:prstGeom prst="rect">
            <a:avLst/>
          </a:prstGeom>
          <a:solidFill>
            <a:srgbClr val="CC0000">
              <a:alpha val="80000"/>
            </a:srgbClr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28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犹大</a:t>
            </a:r>
          </a:p>
        </p:txBody>
      </p:sp>
      <p:sp>
        <p:nvSpPr>
          <p:cNvPr id="71686" name="文本框 71685"/>
          <p:cNvSpPr txBox="1"/>
          <p:nvPr/>
        </p:nvSpPr>
        <p:spPr>
          <a:xfrm>
            <a:off x="6073775" y="1751013"/>
            <a:ext cx="2926080" cy="645160"/>
          </a:xfrm>
          <a:prstGeom prst="rect">
            <a:avLst/>
          </a:prstGeom>
          <a:solidFill>
            <a:srgbClr val="000000">
              <a:alpha val="80000"/>
            </a:srgbClr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6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波斯玛代帝国</a:t>
            </a:r>
            <a:endParaRPr lang="en-US" altLang="zh-TW" sz="3600" dirty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1687" name="任意多边形 71686"/>
          <p:cNvSpPr/>
          <p:nvPr/>
        </p:nvSpPr>
        <p:spPr>
          <a:xfrm>
            <a:off x="3113405" y="2634615"/>
            <a:ext cx="7272020" cy="2060575"/>
          </a:xfrm>
          <a:custGeom>
            <a:avLst/>
            <a:gdLst/>
            <a:ahLst/>
            <a:cxnLst/>
            <a:rect l="0" t="0" r="0" b="0"/>
            <a:pathLst>
              <a:path w="3352" h="1035">
                <a:moveTo>
                  <a:pt x="3352" y="803"/>
                </a:moveTo>
                <a:cubicBezTo>
                  <a:pt x="3247" y="833"/>
                  <a:pt x="2959" y="1035"/>
                  <a:pt x="2724" y="983"/>
                </a:cubicBezTo>
                <a:cubicBezTo>
                  <a:pt x="2489" y="931"/>
                  <a:pt x="2248" y="648"/>
                  <a:pt x="1941" y="491"/>
                </a:cubicBezTo>
                <a:cubicBezTo>
                  <a:pt x="1634" y="334"/>
                  <a:pt x="1203" y="0"/>
                  <a:pt x="880" y="42"/>
                </a:cubicBezTo>
                <a:cubicBezTo>
                  <a:pt x="557" y="84"/>
                  <a:pt x="246" y="507"/>
                  <a:pt x="0" y="743"/>
                </a:cubicBezTo>
              </a:path>
            </a:pathLst>
          </a:custGeom>
          <a:noFill/>
          <a:ln w="57150" cap="flat" cmpd="sng">
            <a:solidFill>
              <a:srgbClr val="CC0000"/>
            </a:solidFill>
            <a:prstDash val="sysDot"/>
            <a:headEnd type="none" w="med" len="med"/>
            <a:tailEnd type="arrow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34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7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bldLvl="0" animBg="1"/>
      <p:bldP spid="71685" grpId="0" bldLvl="0" animBg="1"/>
      <p:bldP spid="71686" grpId="0" bldLvl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3073" descr="085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" y="-3175"/>
            <a:ext cx="12195175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87" name="椭圆 3086"/>
          <p:cNvSpPr/>
          <p:nvPr/>
        </p:nvSpPr>
        <p:spPr>
          <a:xfrm>
            <a:off x="7961313" y="4241800"/>
            <a:ext cx="928687" cy="941388"/>
          </a:xfrm>
          <a:prstGeom prst="ellipse">
            <a:avLst/>
          </a:prstGeom>
          <a:solidFill>
            <a:srgbClr val="FF9900">
              <a:alpha val="50000"/>
            </a:srgbClr>
          </a:solidFill>
          <a:ln w="9525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078" name="文本框 3077"/>
          <p:cNvSpPr txBox="1"/>
          <p:nvPr/>
        </p:nvSpPr>
        <p:spPr>
          <a:xfrm>
            <a:off x="4929188" y="415925"/>
            <a:ext cx="23164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800">
                <a:solidFill>
                  <a:prstClr val="black"/>
                </a:solidFill>
                <a:ea typeface="黑体" panose="02010609060101010101" pitchFamily="49" charset="-122"/>
              </a:rPr>
              <a:t>波斯玛代帝国</a:t>
            </a:r>
            <a:endParaRPr lang="zh-TW" altLang="en-US" sz="2800">
              <a:solidFill>
                <a:prstClr val="black"/>
              </a:solidFill>
              <a:ea typeface="黑体" panose="02010609060101010101" pitchFamily="49" charset="-122"/>
            </a:endParaRPr>
          </a:p>
        </p:txBody>
      </p:sp>
      <p:sp>
        <p:nvSpPr>
          <p:cNvPr id="3080" name="任意多边形 3079"/>
          <p:cNvSpPr/>
          <p:nvPr/>
        </p:nvSpPr>
        <p:spPr>
          <a:xfrm>
            <a:off x="3856355" y="2091055"/>
            <a:ext cx="4575810" cy="2151380"/>
          </a:xfrm>
          <a:custGeom>
            <a:avLst/>
            <a:gdLst/>
            <a:ahLst/>
            <a:cxnLst/>
            <a:rect l="0" t="0" r="0" b="0"/>
            <a:pathLst>
              <a:path w="2249" h="1228">
                <a:moveTo>
                  <a:pt x="2249" y="1228"/>
                </a:moveTo>
                <a:cubicBezTo>
                  <a:pt x="2165" y="1224"/>
                  <a:pt x="2084" y="1217"/>
                  <a:pt x="2009" y="1180"/>
                </a:cubicBezTo>
                <a:cubicBezTo>
                  <a:pt x="1934" y="1143"/>
                  <a:pt x="1868" y="1050"/>
                  <a:pt x="1801" y="1004"/>
                </a:cubicBezTo>
                <a:cubicBezTo>
                  <a:pt x="1734" y="958"/>
                  <a:pt x="1684" y="957"/>
                  <a:pt x="1609" y="905"/>
                </a:cubicBezTo>
                <a:cubicBezTo>
                  <a:pt x="1534" y="853"/>
                  <a:pt x="1440" y="740"/>
                  <a:pt x="1350" y="694"/>
                </a:cubicBezTo>
                <a:cubicBezTo>
                  <a:pt x="1260" y="648"/>
                  <a:pt x="1151" y="683"/>
                  <a:pt x="1068" y="626"/>
                </a:cubicBezTo>
                <a:cubicBezTo>
                  <a:pt x="985" y="569"/>
                  <a:pt x="921" y="430"/>
                  <a:pt x="854" y="354"/>
                </a:cubicBezTo>
                <a:cubicBezTo>
                  <a:pt x="787" y="278"/>
                  <a:pt x="721" y="205"/>
                  <a:pt x="665" y="172"/>
                </a:cubicBezTo>
                <a:cubicBezTo>
                  <a:pt x="609" y="139"/>
                  <a:pt x="563" y="153"/>
                  <a:pt x="515" y="153"/>
                </a:cubicBezTo>
                <a:cubicBezTo>
                  <a:pt x="467" y="153"/>
                  <a:pt x="422" y="187"/>
                  <a:pt x="377" y="172"/>
                </a:cubicBezTo>
                <a:cubicBezTo>
                  <a:pt x="332" y="157"/>
                  <a:pt x="284" y="91"/>
                  <a:pt x="243" y="63"/>
                </a:cubicBezTo>
                <a:cubicBezTo>
                  <a:pt x="202" y="35"/>
                  <a:pt x="164" y="12"/>
                  <a:pt x="131" y="6"/>
                </a:cubicBezTo>
                <a:cubicBezTo>
                  <a:pt x="98" y="0"/>
                  <a:pt x="69" y="16"/>
                  <a:pt x="47" y="28"/>
                </a:cubicBezTo>
                <a:cubicBezTo>
                  <a:pt x="25" y="40"/>
                  <a:pt x="10" y="67"/>
                  <a:pt x="0" y="77"/>
                </a:cubicBezTo>
              </a:path>
            </a:pathLst>
          </a:custGeom>
          <a:noFill/>
          <a:ln w="38100" cap="flat" cmpd="sng">
            <a:solidFill>
              <a:srgbClr val="660066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081" name="任意多边形 3080"/>
          <p:cNvSpPr/>
          <p:nvPr/>
        </p:nvSpPr>
        <p:spPr>
          <a:xfrm>
            <a:off x="3094990" y="2232025"/>
            <a:ext cx="987425" cy="2284730"/>
          </a:xfrm>
          <a:custGeom>
            <a:avLst/>
            <a:gdLst/>
            <a:ahLst/>
            <a:cxnLst/>
            <a:rect l="0" t="0" r="0" b="0"/>
            <a:pathLst>
              <a:path w="531" h="1358">
                <a:moveTo>
                  <a:pt x="408" y="0"/>
                </a:moveTo>
                <a:cubicBezTo>
                  <a:pt x="407" y="13"/>
                  <a:pt x="392" y="47"/>
                  <a:pt x="399" y="80"/>
                </a:cubicBezTo>
                <a:cubicBezTo>
                  <a:pt x="406" y="113"/>
                  <a:pt x="434" y="155"/>
                  <a:pt x="451" y="199"/>
                </a:cubicBezTo>
                <a:cubicBezTo>
                  <a:pt x="468" y="243"/>
                  <a:pt x="491" y="279"/>
                  <a:pt x="499" y="343"/>
                </a:cubicBezTo>
                <a:cubicBezTo>
                  <a:pt x="507" y="407"/>
                  <a:pt x="531" y="511"/>
                  <a:pt x="499" y="583"/>
                </a:cubicBezTo>
                <a:cubicBezTo>
                  <a:pt x="467" y="655"/>
                  <a:pt x="363" y="727"/>
                  <a:pt x="307" y="775"/>
                </a:cubicBezTo>
                <a:cubicBezTo>
                  <a:pt x="251" y="823"/>
                  <a:pt x="203" y="831"/>
                  <a:pt x="163" y="871"/>
                </a:cubicBezTo>
                <a:cubicBezTo>
                  <a:pt x="123" y="911"/>
                  <a:pt x="91" y="954"/>
                  <a:pt x="67" y="1015"/>
                </a:cubicBezTo>
                <a:cubicBezTo>
                  <a:pt x="43" y="1076"/>
                  <a:pt x="27" y="1179"/>
                  <a:pt x="16" y="1236"/>
                </a:cubicBezTo>
                <a:cubicBezTo>
                  <a:pt x="5" y="1293"/>
                  <a:pt x="3" y="1333"/>
                  <a:pt x="0" y="1358"/>
                </a:cubicBezTo>
              </a:path>
            </a:pathLst>
          </a:custGeom>
          <a:noFill/>
          <a:ln w="28575" cap="flat" cmpd="sng">
            <a:solidFill>
              <a:srgbClr val="660066"/>
            </a:solidFill>
            <a:prstDash val="solid"/>
            <a:headEnd type="none" w="med" len="med"/>
            <a:tailEnd type="arrow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082" name="任意多边形 3081"/>
          <p:cNvSpPr/>
          <p:nvPr/>
        </p:nvSpPr>
        <p:spPr>
          <a:xfrm>
            <a:off x="3094990" y="3237230"/>
            <a:ext cx="5337810" cy="1278890"/>
          </a:xfrm>
          <a:custGeom>
            <a:avLst/>
            <a:gdLst/>
            <a:ahLst/>
            <a:cxnLst/>
            <a:rect l="0" t="0" r="0" b="0"/>
            <a:pathLst>
              <a:path w="2599" h="825">
                <a:moveTo>
                  <a:pt x="2599" y="745"/>
                </a:moveTo>
                <a:cubicBezTo>
                  <a:pt x="2582" y="729"/>
                  <a:pt x="2550" y="681"/>
                  <a:pt x="2496" y="652"/>
                </a:cubicBezTo>
                <a:cubicBezTo>
                  <a:pt x="2442" y="623"/>
                  <a:pt x="2328" y="598"/>
                  <a:pt x="2275" y="569"/>
                </a:cubicBezTo>
                <a:cubicBezTo>
                  <a:pt x="2222" y="540"/>
                  <a:pt x="2231" y="514"/>
                  <a:pt x="2179" y="479"/>
                </a:cubicBezTo>
                <a:cubicBezTo>
                  <a:pt x="2127" y="444"/>
                  <a:pt x="2026" y="400"/>
                  <a:pt x="1965" y="361"/>
                </a:cubicBezTo>
                <a:cubicBezTo>
                  <a:pt x="1904" y="322"/>
                  <a:pt x="1856" y="281"/>
                  <a:pt x="1811" y="243"/>
                </a:cubicBezTo>
                <a:cubicBezTo>
                  <a:pt x="1766" y="205"/>
                  <a:pt x="1750" y="155"/>
                  <a:pt x="1696" y="134"/>
                </a:cubicBezTo>
                <a:cubicBezTo>
                  <a:pt x="1642" y="113"/>
                  <a:pt x="1544" y="134"/>
                  <a:pt x="1488" y="115"/>
                </a:cubicBezTo>
                <a:cubicBezTo>
                  <a:pt x="1432" y="96"/>
                  <a:pt x="1411" y="34"/>
                  <a:pt x="1363" y="22"/>
                </a:cubicBezTo>
                <a:cubicBezTo>
                  <a:pt x="1315" y="10"/>
                  <a:pt x="1257" y="43"/>
                  <a:pt x="1197" y="41"/>
                </a:cubicBezTo>
                <a:cubicBezTo>
                  <a:pt x="1137" y="39"/>
                  <a:pt x="1078" y="14"/>
                  <a:pt x="1002" y="9"/>
                </a:cubicBezTo>
                <a:cubicBezTo>
                  <a:pt x="926" y="4"/>
                  <a:pt x="818" y="0"/>
                  <a:pt x="743" y="12"/>
                </a:cubicBezTo>
                <a:cubicBezTo>
                  <a:pt x="668" y="24"/>
                  <a:pt x="617" y="43"/>
                  <a:pt x="551" y="83"/>
                </a:cubicBezTo>
                <a:cubicBezTo>
                  <a:pt x="485" y="123"/>
                  <a:pt x="414" y="190"/>
                  <a:pt x="349" y="252"/>
                </a:cubicBezTo>
                <a:cubicBezTo>
                  <a:pt x="284" y="314"/>
                  <a:pt x="215" y="401"/>
                  <a:pt x="163" y="454"/>
                </a:cubicBezTo>
                <a:cubicBezTo>
                  <a:pt x="111" y="507"/>
                  <a:pt x="62" y="525"/>
                  <a:pt x="39" y="572"/>
                </a:cubicBezTo>
                <a:cubicBezTo>
                  <a:pt x="16" y="619"/>
                  <a:pt x="32" y="697"/>
                  <a:pt x="26" y="739"/>
                </a:cubicBezTo>
                <a:cubicBezTo>
                  <a:pt x="20" y="781"/>
                  <a:pt x="17" y="780"/>
                  <a:pt x="0" y="825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headEnd type="none" w="med" len="med"/>
            <a:tailEnd type="arrow" w="med" len="med"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083" name="矩形标注 3082"/>
          <p:cNvSpPr/>
          <p:nvPr/>
        </p:nvSpPr>
        <p:spPr>
          <a:xfrm>
            <a:off x="7245668" y="2090738"/>
            <a:ext cx="1358900" cy="809625"/>
          </a:xfrm>
          <a:prstGeom prst="wedgeRectCallout">
            <a:avLst>
              <a:gd name="adj1" fmla="val -27454"/>
              <a:gd name="adj2" fmla="val 163727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>
              <a:spcAft>
                <a:spcPct val="20000"/>
              </a:spcAft>
            </a:pPr>
            <a:r>
              <a:rPr lang="zh-CN" altLang="en-US">
                <a:solidFill>
                  <a:prstClr val="black"/>
                </a:solidFill>
                <a:ea typeface="黑体" panose="02010609060101010101" pitchFamily="49" charset="-122"/>
              </a:rPr>
              <a:t>所罗巴伯</a:t>
            </a:r>
          </a:p>
          <a:p>
            <a:pPr algn="ctr">
              <a:spcAft>
                <a:spcPct val="20000"/>
              </a:spcAft>
            </a:pPr>
            <a:r>
              <a:rPr lang="zh-CN" altLang="en-US">
                <a:solidFill>
                  <a:prstClr val="black"/>
                </a:solidFill>
                <a:ea typeface="黑体" panose="02010609060101010101" pitchFamily="49" charset="-122"/>
              </a:rPr>
              <a:t>率众归回</a:t>
            </a:r>
            <a:endParaRPr lang="zh-TW" altLang="en-US">
              <a:solidFill>
                <a:prstClr val="black"/>
              </a:solidFill>
              <a:ea typeface="黑体" panose="02010609060101010101" pitchFamily="49" charset="-122"/>
            </a:endParaRPr>
          </a:p>
        </p:txBody>
      </p:sp>
      <p:sp>
        <p:nvSpPr>
          <p:cNvPr id="3084" name="矩形标注 3083"/>
          <p:cNvSpPr/>
          <p:nvPr/>
        </p:nvSpPr>
        <p:spPr>
          <a:xfrm>
            <a:off x="4330700" y="3706813"/>
            <a:ext cx="1658938" cy="809625"/>
          </a:xfrm>
          <a:prstGeom prst="wedgeRectCallout">
            <a:avLst>
              <a:gd name="adj1" fmla="val -22153"/>
              <a:gd name="adj2" fmla="val -102745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>
              <a:spcAft>
                <a:spcPct val="20000"/>
              </a:spcAft>
            </a:pPr>
            <a:r>
              <a:rPr lang="en-US" altLang="zh-CN">
                <a:solidFill>
                  <a:prstClr val="black"/>
                </a:solidFill>
                <a:ea typeface="黑体" panose="02010609060101010101" pitchFamily="49" charset="-122"/>
              </a:rPr>
              <a:t>80</a:t>
            </a:r>
            <a:r>
              <a:rPr lang="zh-CN" altLang="en-US">
                <a:solidFill>
                  <a:prstClr val="black"/>
                </a:solidFill>
                <a:ea typeface="黑体" panose="02010609060101010101" pitchFamily="49" charset="-122"/>
              </a:rPr>
              <a:t>年后以斯拉</a:t>
            </a:r>
          </a:p>
          <a:p>
            <a:pPr algn="ctr">
              <a:spcAft>
                <a:spcPct val="20000"/>
              </a:spcAft>
            </a:pPr>
            <a:r>
              <a:rPr lang="zh-CN" altLang="en-US">
                <a:solidFill>
                  <a:prstClr val="black"/>
                </a:solidFill>
                <a:ea typeface="黑体" panose="02010609060101010101" pitchFamily="49" charset="-122"/>
              </a:rPr>
              <a:t>再率众归回</a:t>
            </a:r>
            <a:endParaRPr lang="zh-TW" altLang="en-US">
              <a:solidFill>
                <a:prstClr val="black"/>
              </a:solidFill>
              <a:ea typeface="黑体" panose="02010609060101010101" pitchFamily="49" charset="-122"/>
            </a:endParaRPr>
          </a:p>
        </p:txBody>
      </p:sp>
      <p:sp>
        <p:nvSpPr>
          <p:cNvPr id="3085" name="矩形标注 3084"/>
          <p:cNvSpPr/>
          <p:nvPr/>
        </p:nvSpPr>
        <p:spPr>
          <a:xfrm>
            <a:off x="2739073" y="4852353"/>
            <a:ext cx="1117600" cy="423862"/>
          </a:xfrm>
          <a:prstGeom prst="wedgeRectCallout">
            <a:avLst>
              <a:gd name="adj1" fmla="val -17329"/>
              <a:gd name="adj2" fmla="val -111421"/>
            </a:avLst>
          </a:prstGeom>
          <a:solidFill>
            <a:srgbClr val="FFFF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>
              <a:spcAft>
                <a:spcPct val="20000"/>
              </a:spcAft>
            </a:pPr>
            <a:r>
              <a:rPr lang="zh-TW" altLang="en-US">
                <a:solidFill>
                  <a:prstClr val="black"/>
                </a:solidFill>
                <a:ea typeface="黑体" panose="02010609060101010101" pitchFamily="49" charset="-122"/>
              </a:rPr>
              <a:t>耶路撒冷</a:t>
            </a:r>
          </a:p>
        </p:txBody>
      </p:sp>
      <p:sp>
        <p:nvSpPr>
          <p:cNvPr id="3088" name="矩形标注 3087"/>
          <p:cNvSpPr/>
          <p:nvPr/>
        </p:nvSpPr>
        <p:spPr>
          <a:xfrm>
            <a:off x="8889683" y="3282950"/>
            <a:ext cx="947737" cy="423863"/>
          </a:xfrm>
          <a:prstGeom prst="wedgeRectCallout">
            <a:avLst>
              <a:gd name="adj1" fmla="val -84171"/>
              <a:gd name="adj2" fmla="val 186704"/>
            </a:avLst>
          </a:prstGeom>
          <a:solidFill>
            <a:srgbClr val="FFFF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>
              <a:spcAft>
                <a:spcPct val="20000"/>
              </a:spcAft>
            </a:pPr>
            <a:r>
              <a:rPr lang="zh-TW" altLang="en-US">
                <a:solidFill>
                  <a:prstClr val="black"/>
                </a:solidFill>
                <a:ea typeface="黑体" panose="02010609060101010101" pitchFamily="49" charset="-122"/>
              </a:rPr>
              <a:t>巴比伦</a:t>
            </a:r>
          </a:p>
        </p:txBody>
      </p:sp>
    </p:spTree>
    <p:extLst>
      <p:ext uri="{BB962C8B-B14F-4D97-AF65-F5344CB8AC3E}">
        <p14:creationId xmlns:p14="http://schemas.microsoft.com/office/powerpoint/2010/main" val="392075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3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3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3" grpId="0" bldLvl="0" animBg="1"/>
      <p:bldP spid="3084" grpId="0" bldLvl="0" animBg="1"/>
      <p:bldP spid="3085" grpId="0" bldLvl="0" animBg="1"/>
      <p:bldP spid="308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 txBox="1">
            <a:spLocks/>
          </p:cNvSpPr>
          <p:nvPr/>
        </p:nvSpPr>
        <p:spPr>
          <a:xfrm>
            <a:off x="1150705" y="1338349"/>
            <a:ext cx="9473299" cy="322533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400" dirty="0">
                <a:solidFill>
                  <a:schemeClr val="bg2">
                    <a:lumMod val="25000"/>
                  </a:schemeClr>
                </a:solidFill>
                <a:latin typeface="STLiti" panose="02010800040101010101" pitchFamily="2" charset="-122"/>
                <a:ea typeface="STLiti" panose="02010800040101010101" pitchFamily="2" charset="-122"/>
              </a:rPr>
              <a:t>故事</a:t>
            </a:r>
            <a:r>
              <a:rPr lang="zh-CN" altLang="en-US" sz="4400" dirty="0" smtClean="0">
                <a:solidFill>
                  <a:schemeClr val="bg2">
                    <a:lumMod val="25000"/>
                  </a:schemeClr>
                </a:solidFill>
                <a:latin typeface="STLiti" panose="02010800040101010101" pitchFamily="2" charset="-122"/>
                <a:ea typeface="STLiti" panose="02010800040101010101" pitchFamily="2" charset="-122"/>
              </a:rPr>
              <a:t>序幕</a:t>
            </a:r>
            <a:r>
              <a:rPr lang="en-US" altLang="zh-CN" sz="4400" dirty="0" smtClean="0">
                <a:solidFill>
                  <a:schemeClr val="bg2">
                    <a:lumMod val="25000"/>
                  </a:schemeClr>
                </a:solidFill>
                <a:latin typeface="STLiti" panose="02010800040101010101" pitchFamily="2" charset="-122"/>
                <a:ea typeface="STLiti" panose="02010800040101010101" pitchFamily="2" charset="-122"/>
              </a:rPr>
              <a:t>——</a:t>
            </a:r>
            <a:r>
              <a:rPr lang="zh-CN" altLang="en-US" sz="4400" dirty="0" smtClean="0">
                <a:solidFill>
                  <a:schemeClr val="bg2">
                    <a:lumMod val="25000"/>
                  </a:schemeClr>
                </a:solidFill>
                <a:latin typeface="STLiti" panose="02010800040101010101" pitchFamily="2" charset="-122"/>
                <a:ea typeface="STLiti" panose="02010800040101010101" pitchFamily="2" charset="-122"/>
              </a:rPr>
              <a:t>创世纪</a:t>
            </a:r>
            <a:r>
              <a:rPr lang="zh-CN" altLang="en-US" sz="4400" dirty="0">
                <a:solidFill>
                  <a:schemeClr val="bg2">
                    <a:lumMod val="25000"/>
                  </a:schemeClr>
                </a:solidFill>
                <a:latin typeface="STLiti" panose="02010800040101010101" pitchFamily="2" charset="-122"/>
                <a:ea typeface="STLiti" panose="02010800040101010101" pitchFamily="2" charset="-122"/>
              </a:rPr>
              <a:t>前十一章</a:t>
            </a:r>
            <a:r>
              <a:rPr lang="zh-CN" altLang="en-US" sz="4400" dirty="0" smtClean="0">
                <a:solidFill>
                  <a:schemeClr val="bg2">
                    <a:lumMod val="25000"/>
                  </a:schemeClr>
                </a:solidFill>
                <a:latin typeface="STLiti" panose="02010800040101010101" pitchFamily="2" charset="-122"/>
                <a:ea typeface="STLiti" panose="02010800040101010101" pitchFamily="2" charset="-122"/>
              </a:rPr>
              <a:t>：</a:t>
            </a:r>
            <a:endParaRPr lang="en-US" altLang="zh-CN" sz="4400" dirty="0" smtClean="0">
              <a:solidFill>
                <a:schemeClr val="bg2">
                  <a:lumMod val="25000"/>
                </a:schemeClr>
              </a:solidFill>
              <a:latin typeface="STLiti" panose="02010800040101010101" pitchFamily="2" charset="-122"/>
              <a:ea typeface="STLiti" panose="02010800040101010101" pitchFamily="2" charset="-122"/>
            </a:endParaRPr>
          </a:p>
          <a:p>
            <a:r>
              <a:rPr lang="zh-CN" altLang="en-US" sz="4400" dirty="0" smtClean="0">
                <a:solidFill>
                  <a:schemeClr val="bg2">
                    <a:lumMod val="25000"/>
                  </a:schemeClr>
                </a:solidFill>
                <a:latin typeface="STLiti" panose="02010800040101010101" pitchFamily="2" charset="-122"/>
                <a:ea typeface="STLiti" panose="02010800040101010101" pitchFamily="2" charset="-122"/>
              </a:rPr>
              <a:t>创造</a:t>
            </a:r>
            <a:r>
              <a:rPr lang="zh-CN" altLang="en-US" sz="4400" dirty="0">
                <a:solidFill>
                  <a:schemeClr val="bg2">
                    <a:lumMod val="25000"/>
                  </a:schemeClr>
                </a:solidFill>
                <a:latin typeface="STLiti" panose="02010800040101010101" pitchFamily="2" charset="-122"/>
                <a:ea typeface="STLiti" panose="02010800040101010101" pitchFamily="2" charset="-122"/>
              </a:rPr>
              <a:t>天地；始祖犯罪</a:t>
            </a:r>
            <a:r>
              <a:rPr lang="zh-CN" altLang="en-US" sz="4400" dirty="0" smtClean="0">
                <a:solidFill>
                  <a:schemeClr val="bg2">
                    <a:lumMod val="25000"/>
                  </a:schemeClr>
                </a:solidFill>
                <a:latin typeface="STLiti" panose="02010800040101010101" pitchFamily="2" charset="-122"/>
                <a:ea typeface="STLiti" panose="02010800040101010101" pitchFamily="2" charset="-122"/>
              </a:rPr>
              <a:t>；</a:t>
            </a:r>
            <a:endParaRPr lang="en-US" altLang="zh-CN" sz="4400" dirty="0" smtClean="0">
              <a:solidFill>
                <a:schemeClr val="bg2">
                  <a:lumMod val="25000"/>
                </a:schemeClr>
              </a:solidFill>
              <a:latin typeface="STLiti" panose="02010800040101010101" pitchFamily="2" charset="-122"/>
              <a:ea typeface="STLiti" panose="02010800040101010101" pitchFamily="2" charset="-122"/>
            </a:endParaRPr>
          </a:p>
          <a:p>
            <a:r>
              <a:rPr lang="zh-CN" altLang="en-US" sz="4400" dirty="0" smtClean="0">
                <a:solidFill>
                  <a:schemeClr val="bg2">
                    <a:lumMod val="25000"/>
                  </a:schemeClr>
                </a:solidFill>
                <a:latin typeface="STLiti" panose="02010800040101010101" pitchFamily="2" charset="-122"/>
                <a:ea typeface="STLiti" panose="02010800040101010101" pitchFamily="2" charset="-122"/>
              </a:rPr>
              <a:t>罪恶</a:t>
            </a:r>
            <a:r>
              <a:rPr lang="zh-CN" altLang="en-US" sz="4400" dirty="0">
                <a:solidFill>
                  <a:schemeClr val="bg2">
                    <a:lumMod val="25000"/>
                  </a:schemeClr>
                </a:solidFill>
                <a:latin typeface="STLiti" panose="02010800040101010101" pitchFamily="2" charset="-122"/>
                <a:ea typeface="STLiti" panose="02010800040101010101" pitchFamily="2" charset="-122"/>
              </a:rPr>
              <a:t>蔓延；完全绝望</a:t>
            </a:r>
            <a:r>
              <a:rPr lang="zh-CN" altLang="en-US" sz="4400" dirty="0" smtClean="0">
                <a:solidFill>
                  <a:schemeClr val="bg2">
                    <a:lumMod val="25000"/>
                  </a:schemeClr>
                </a:solidFill>
                <a:latin typeface="STLiti" panose="02010800040101010101" pitchFamily="2" charset="-122"/>
                <a:ea typeface="STLiti" panose="02010800040101010101" pitchFamily="2" charset="-122"/>
              </a:rPr>
              <a:t>；</a:t>
            </a:r>
            <a:endParaRPr lang="en-US" altLang="zh-CN" sz="4400" dirty="0" smtClean="0">
              <a:solidFill>
                <a:schemeClr val="bg2">
                  <a:lumMod val="25000"/>
                </a:schemeClr>
              </a:solidFill>
              <a:latin typeface="STLiti" panose="02010800040101010101" pitchFamily="2" charset="-122"/>
              <a:ea typeface="STLiti" panose="02010800040101010101" pitchFamily="2" charset="-122"/>
            </a:endParaRPr>
          </a:p>
          <a:p>
            <a:r>
              <a:rPr lang="zh-CN" altLang="en-US" sz="4400" dirty="0" smtClean="0">
                <a:solidFill>
                  <a:schemeClr val="bg2">
                    <a:lumMod val="25000"/>
                  </a:schemeClr>
                </a:solidFill>
                <a:latin typeface="STLiti" panose="02010800040101010101" pitchFamily="2" charset="-122"/>
                <a:ea typeface="STLiti" panose="02010800040101010101" pitchFamily="2" charset="-122"/>
              </a:rPr>
              <a:t>展开</a:t>
            </a:r>
            <a:r>
              <a:rPr lang="zh-CN" altLang="en-US" sz="4400" dirty="0">
                <a:solidFill>
                  <a:schemeClr val="bg2">
                    <a:lumMod val="25000"/>
                  </a:schemeClr>
                </a:solidFill>
                <a:latin typeface="STLiti" panose="02010800040101010101" pitchFamily="2" charset="-122"/>
                <a:ea typeface="STLiti" panose="02010800040101010101" pitchFamily="2" charset="-122"/>
              </a:rPr>
              <a:t>计划</a:t>
            </a:r>
            <a:endParaRPr lang="en-US" altLang="zh-CN" sz="4400" b="1" dirty="0" smtClean="0">
              <a:solidFill>
                <a:schemeClr val="bg2">
                  <a:lumMod val="25000"/>
                </a:schemeClr>
              </a:solidFill>
              <a:latin typeface="STLiti" panose="02010800040101010101" pitchFamily="2" charset="-122"/>
              <a:ea typeface="STLiti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887322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1296955" y="1786734"/>
            <a:ext cx="9871788" cy="4782017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87500" lnSpcReduction="10000"/>
          </a:bodyPr>
          <a:lstStyle/>
          <a:p>
            <a:pPr>
              <a:lnSpc>
                <a:spcPct val="140000"/>
              </a:lnSpc>
              <a:buNone/>
            </a:pPr>
            <a:r>
              <a:rPr lang="zh-CN" altLang="en-US" sz="3800" b="1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所</a:t>
            </a:r>
            <a:r>
              <a:rPr lang="zh-CN" altLang="en-US" sz="3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罗巴伯</a:t>
            </a:r>
            <a:r>
              <a:rPr lang="en-US" altLang="zh-CN" sz="3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__</a:t>
            </a:r>
            <a:r>
              <a:rPr lang="zh-CN" altLang="en-US" sz="3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重建圣殿</a:t>
            </a:r>
            <a:endParaRPr lang="en-US" altLang="zh-CN" sz="38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40000"/>
              </a:lnSpc>
              <a:buNone/>
            </a:pPr>
            <a:r>
              <a:rPr lang="zh-CN" altLang="en-US" sz="3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以斯拉</a:t>
            </a:r>
            <a:r>
              <a:rPr lang="en-US" altLang="zh-CN" sz="3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__</a:t>
            </a:r>
            <a:r>
              <a:rPr lang="zh-CN" altLang="en-US" sz="3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重建民心</a:t>
            </a:r>
            <a:endParaRPr lang="en-US" altLang="zh-CN" sz="38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40000"/>
              </a:lnSpc>
              <a:buNone/>
            </a:pPr>
            <a:r>
              <a:rPr lang="zh-CN" altLang="en-US" sz="3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尼希米</a:t>
            </a:r>
            <a:r>
              <a:rPr lang="en-US" altLang="zh-CN" sz="3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__</a:t>
            </a:r>
            <a:r>
              <a:rPr lang="zh-CN" altLang="en-US" sz="3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重建城墙（城市）</a:t>
            </a:r>
            <a:endParaRPr lang="en-US" altLang="zh-CN" sz="38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40000"/>
              </a:lnSpc>
              <a:buNone/>
            </a:pPr>
            <a:r>
              <a:rPr lang="en-US" altLang="zh-CN" sz="3800" b="1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400</a:t>
            </a:r>
            <a:r>
              <a:rPr lang="zh-CN" altLang="en-US" sz="3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年的静默</a:t>
            </a:r>
            <a:r>
              <a:rPr lang="zh-CN" altLang="en-US" sz="3800" b="1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期</a:t>
            </a:r>
            <a:r>
              <a:rPr lang="zh-CN" altLang="en-US" sz="3800" b="1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en-US" altLang="zh-CN" sz="3800" b="1" dirty="0" smtClean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40000"/>
              </a:lnSpc>
              <a:buNone/>
            </a:pPr>
            <a:r>
              <a:rPr lang="zh-CN" altLang="en-US" sz="3800" b="1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期间</a:t>
            </a:r>
            <a:r>
              <a:rPr lang="zh-CN" altLang="en-US" sz="3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著名统治者：希腊</a:t>
            </a:r>
            <a:r>
              <a:rPr lang="en-US" altLang="zh-CN" sz="3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.</a:t>
            </a:r>
            <a:r>
              <a:rPr lang="zh-CN" altLang="en-US" sz="3800" b="1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亚历山大</a:t>
            </a:r>
            <a:endParaRPr lang="en-US" altLang="zh-CN" sz="3800" b="1" dirty="0" smtClean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40000"/>
              </a:lnSpc>
              <a:buNone/>
            </a:pPr>
            <a:r>
              <a:rPr lang="zh-CN" altLang="en-US" sz="3800" b="1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圣经翻译为希腊文</a:t>
            </a:r>
            <a:endParaRPr lang="en-US" altLang="zh-CN" sz="3800" b="1" dirty="0" smtClean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40000"/>
              </a:lnSpc>
              <a:buNone/>
            </a:pPr>
            <a:endParaRPr lang="en-US" altLang="zh-CN" sz="4400" b="1" dirty="0" smtClean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40000"/>
              </a:lnSpc>
              <a:buNone/>
            </a:pPr>
            <a:endParaRPr lang="en-US" altLang="zh-CN" sz="44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40000"/>
              </a:lnSpc>
              <a:buNone/>
            </a:pPr>
            <a:endParaRPr lang="en-US" altLang="zh-CN" sz="4400" b="1" dirty="0" smtClean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40000"/>
              </a:lnSpc>
              <a:buNone/>
            </a:pPr>
            <a:endParaRPr lang="zh-CN" altLang="en-US" sz="44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67134" y="559837"/>
            <a:ext cx="5290457" cy="104028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lvl="0" algn="ctr">
              <a:lnSpc>
                <a:spcPct val="140000"/>
              </a:lnSpc>
              <a:spcBef>
                <a:spcPts val="1000"/>
              </a:spcBef>
            </a:pPr>
            <a:r>
              <a:rPr lang="zh-CN" altLang="en-US" sz="4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归回时期</a:t>
            </a:r>
            <a:r>
              <a:rPr lang="en-US" altLang="zh-CN" sz="4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_</a:t>
            </a:r>
            <a:r>
              <a:rPr lang="zh-CN" altLang="en-US" sz="4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分三次</a:t>
            </a:r>
            <a:endParaRPr lang="en-US" altLang="zh-CN" sz="44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3970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21360" y="243205"/>
            <a:ext cx="52724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各先知的年代</a:t>
            </a:r>
          </a:p>
        </p:txBody>
      </p:sp>
      <p:graphicFrame>
        <p:nvGraphicFramePr>
          <p:cNvPr id="3" name="表格 2"/>
          <p:cNvGraphicFramePr/>
          <p:nvPr/>
        </p:nvGraphicFramePr>
        <p:xfrm>
          <a:off x="170815" y="1360805"/>
          <a:ext cx="11850370" cy="38849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40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5884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4597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0243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6908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6344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rgbClr val="FF0000"/>
                          </a:solidFill>
                        </a:rPr>
                        <a:t>被掳亚述前的先知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rgbClr val="FF0000"/>
                          </a:solidFill>
                        </a:rPr>
                        <a:t>被掳巴比伦前的先知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rgbClr val="FF0000"/>
                          </a:solidFill>
                        </a:rPr>
                        <a:t>较早的先知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rgbClr val="FF0000"/>
                          </a:solidFill>
                        </a:rPr>
                        <a:t>流亡期间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rgbClr val="FF0000"/>
                          </a:solidFill>
                        </a:rPr>
                        <a:t>归回后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504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/>
                        <a:t>阿摩司、何西亚、以赛亚、弥迦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/>
                        <a:t>那鸿、西番雅、</a:t>
                      </a:r>
                    </a:p>
                    <a:p>
                      <a:pPr algn="ctr">
                        <a:buNone/>
                      </a:pPr>
                      <a:r>
                        <a:rPr lang="zh-CN" altLang="en-US" sz="2800" b="1"/>
                        <a:t>耶利米、哈巴谷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/>
                        <a:t>约拿</a:t>
                      </a:r>
                    </a:p>
                    <a:p>
                      <a:pPr algn="ctr">
                        <a:buNone/>
                      </a:pPr>
                      <a:r>
                        <a:rPr lang="zh-CN" altLang="en-US" sz="2800" b="1"/>
                        <a:t>俄巴底亚</a:t>
                      </a:r>
                    </a:p>
                    <a:p>
                      <a:pPr algn="ctr">
                        <a:buNone/>
                      </a:pPr>
                      <a:r>
                        <a:rPr lang="zh-CN" altLang="en-US" sz="2800" b="1"/>
                        <a:t>约珥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/>
                        <a:t>但以理</a:t>
                      </a:r>
                    </a:p>
                    <a:p>
                      <a:pPr algn="ctr">
                        <a:buNone/>
                      </a:pPr>
                      <a:r>
                        <a:rPr lang="zh-CN" altLang="en-US" sz="2800" b="1"/>
                        <a:t>以西结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/>
                        <a:t>哈该</a:t>
                      </a:r>
                    </a:p>
                    <a:p>
                      <a:pPr algn="ctr">
                        <a:buNone/>
                      </a:pPr>
                      <a:r>
                        <a:rPr lang="zh-CN" altLang="en-US" sz="2800" b="1"/>
                        <a:t>撒加利亚</a:t>
                      </a:r>
                    </a:p>
                    <a:p>
                      <a:pPr algn="ctr">
                        <a:buNone/>
                      </a:pPr>
                      <a:r>
                        <a:rPr lang="zh-CN" altLang="en-US" sz="2800" b="1"/>
                        <a:t>玛拉基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79230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357528" y="382661"/>
            <a:ext cx="7994809" cy="856000"/>
            <a:chOff x="357528" y="304047"/>
            <a:chExt cx="7994809" cy="856000"/>
          </a:xfrm>
        </p:grpSpPr>
        <p:grpSp>
          <p:nvGrpSpPr>
            <p:cNvPr id="3" name="组合 2"/>
            <p:cNvGrpSpPr/>
            <p:nvPr/>
          </p:nvGrpSpPr>
          <p:grpSpPr>
            <a:xfrm>
              <a:off x="357528" y="304047"/>
              <a:ext cx="612000" cy="468000"/>
              <a:chOff x="8035925" y="-1063808"/>
              <a:chExt cx="3082603" cy="2332866"/>
            </a:xfrm>
          </p:grpSpPr>
          <p:sp>
            <p:nvSpPr>
              <p:cNvPr id="5" name="椭圆 4"/>
              <p:cNvSpPr/>
              <p:nvPr/>
            </p:nvSpPr>
            <p:spPr bwMode="auto">
              <a:xfrm>
                <a:off x="10070897" y="215506"/>
                <a:ext cx="1047631" cy="1053552"/>
              </a:xfrm>
              <a:prstGeom prst="ellipse">
                <a:avLst/>
              </a:prstGeom>
              <a:solidFill>
                <a:srgbClr val="00A599"/>
              </a:soli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" name="椭圆 5"/>
              <p:cNvSpPr/>
              <p:nvPr/>
            </p:nvSpPr>
            <p:spPr bwMode="auto">
              <a:xfrm>
                <a:off x="9543311" y="-1063808"/>
                <a:ext cx="1047631" cy="1053552"/>
              </a:xfrm>
              <a:prstGeom prst="ellipse">
                <a:avLst/>
              </a:prstGeom>
              <a:solidFill>
                <a:srgbClr val="F5AF31"/>
              </a:soli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" name="椭圆 6"/>
              <p:cNvSpPr/>
              <p:nvPr/>
            </p:nvSpPr>
            <p:spPr bwMode="auto">
              <a:xfrm>
                <a:off x="8714249" y="215506"/>
                <a:ext cx="1047631" cy="1053552"/>
              </a:xfrm>
              <a:prstGeom prst="ellipse">
                <a:avLst/>
              </a:prstGeom>
              <a:solidFill>
                <a:srgbClr val="0084A6"/>
              </a:soli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" name="椭圆 7"/>
              <p:cNvSpPr/>
              <p:nvPr/>
            </p:nvSpPr>
            <p:spPr bwMode="auto">
              <a:xfrm>
                <a:off x="8035925" y="-1063808"/>
                <a:ext cx="1047631" cy="1053552"/>
              </a:xfrm>
              <a:prstGeom prst="ellipse">
                <a:avLst/>
              </a:prstGeom>
              <a:solidFill>
                <a:srgbClr val="CB755D"/>
              </a:soli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4" name="矩形 3"/>
            <p:cNvSpPr/>
            <p:nvPr/>
          </p:nvSpPr>
          <p:spPr>
            <a:xfrm>
              <a:off x="4472487" y="390606"/>
              <a:ext cx="3879850" cy="769441"/>
            </a:xfrm>
            <a:prstGeom prst="rect">
              <a:avLst/>
            </a:prstGeom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方正细等线简体"/>
                  <a:ea typeface="微软雅黑" panose="020B0503020204020204" pitchFamily="34" charset="-122"/>
                  <a:cs typeface="+mn-cs"/>
                  <a:sym typeface="+mn-ea"/>
                </a:rPr>
                <a:t>   结论：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细等线简体"/>
                <a:ea typeface="微软雅黑" panose="020B0503020204020204" pitchFamily="34" charset="-122"/>
                <a:cs typeface="+mn-cs"/>
                <a:sym typeface="+mn-ea"/>
              </a:endParaRPr>
            </a:p>
          </p:txBody>
        </p:sp>
      </p:grpSp>
      <p:sp>
        <p:nvSpPr>
          <p:cNvPr id="22" name="矩形 8"/>
          <p:cNvSpPr/>
          <p:nvPr/>
        </p:nvSpPr>
        <p:spPr>
          <a:xfrm>
            <a:off x="5378334" y="1328675"/>
            <a:ext cx="6550429" cy="4506914"/>
          </a:xfrm>
          <a:custGeom>
            <a:avLst/>
            <a:gdLst/>
            <a:ahLst/>
            <a:cxnLst/>
            <a:rect l="0" t="0" r="0" b="0"/>
            <a:pathLst>
              <a:path w="5135564" h="4506914">
                <a:moveTo>
                  <a:pt x="144000" y="0"/>
                </a:moveTo>
                <a:lnTo>
                  <a:pt x="4991563" y="0"/>
                </a:lnTo>
                <a:cubicBezTo>
                  <a:pt x="5071050" y="0"/>
                  <a:pt x="5135563" y="64512"/>
                  <a:pt x="5135563" y="144000"/>
                </a:cubicBezTo>
                <a:lnTo>
                  <a:pt x="5135563" y="4362913"/>
                </a:lnTo>
                <a:cubicBezTo>
                  <a:pt x="5135563" y="4442401"/>
                  <a:pt x="5071050" y="4506913"/>
                  <a:pt x="4991563" y="4506913"/>
                </a:cubicBezTo>
                <a:lnTo>
                  <a:pt x="144000" y="4506913"/>
                </a:lnTo>
                <a:cubicBezTo>
                  <a:pt x="64512" y="4506913"/>
                  <a:pt x="0" y="4442401"/>
                  <a:pt x="0" y="4362913"/>
                </a:cubicBezTo>
                <a:lnTo>
                  <a:pt x="0" y="144000"/>
                </a:lnTo>
                <a:cubicBezTo>
                  <a:pt x="0" y="64512"/>
                  <a:pt x="64512" y="0"/>
                  <a:pt x="144000" y="0"/>
                </a:cubicBezTo>
                <a:close/>
              </a:path>
            </a:pathLst>
          </a:custGeom>
          <a:solidFill>
            <a:srgbClr val="40A693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/>
          </a:p>
        </p:txBody>
      </p:sp>
      <p:sp>
        <p:nvSpPr>
          <p:cNvPr id="39" name="矩形 9"/>
          <p:cNvSpPr/>
          <p:nvPr/>
        </p:nvSpPr>
        <p:spPr>
          <a:xfrm>
            <a:off x="565518" y="1328675"/>
            <a:ext cx="4598283" cy="2214001"/>
          </a:xfrm>
          <a:custGeom>
            <a:avLst/>
            <a:gdLst/>
            <a:ahLst/>
            <a:cxnLst/>
            <a:rect l="0" t="0" r="0" b="0"/>
            <a:pathLst>
              <a:path w="4598283" h="2214001">
                <a:moveTo>
                  <a:pt x="144000" y="0"/>
                </a:moveTo>
                <a:lnTo>
                  <a:pt x="4454282" y="0"/>
                </a:lnTo>
                <a:cubicBezTo>
                  <a:pt x="4533770" y="0"/>
                  <a:pt x="4598282" y="64512"/>
                  <a:pt x="4598282" y="144000"/>
                </a:cubicBezTo>
                <a:lnTo>
                  <a:pt x="4598282" y="2070000"/>
                </a:lnTo>
                <a:cubicBezTo>
                  <a:pt x="4598282" y="2149488"/>
                  <a:pt x="4533770" y="2214000"/>
                  <a:pt x="4454282" y="2214000"/>
                </a:cubicBezTo>
                <a:lnTo>
                  <a:pt x="144000" y="2214000"/>
                </a:lnTo>
                <a:cubicBezTo>
                  <a:pt x="64512" y="2214000"/>
                  <a:pt x="0" y="2149488"/>
                  <a:pt x="0" y="2070000"/>
                </a:cubicBezTo>
                <a:lnTo>
                  <a:pt x="0" y="144000"/>
                </a:lnTo>
                <a:cubicBezTo>
                  <a:pt x="0" y="64512"/>
                  <a:pt x="64512" y="0"/>
                  <a:pt x="144000" y="0"/>
                </a:cubicBezTo>
                <a:close/>
              </a:path>
            </a:pathLst>
          </a:custGeom>
          <a:blipFill rotWithShape="1">
            <a:blip r:embed="rId2"/>
            <a:stretch>
              <a:fillRect t="-19883" b="-1965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/>
          </a:p>
        </p:txBody>
      </p:sp>
      <p:sp>
        <p:nvSpPr>
          <p:cNvPr id="14" name="矩形 10"/>
          <p:cNvSpPr/>
          <p:nvPr/>
        </p:nvSpPr>
        <p:spPr>
          <a:xfrm>
            <a:off x="551443" y="3646145"/>
            <a:ext cx="2268002" cy="2214001"/>
          </a:xfrm>
          <a:custGeom>
            <a:avLst/>
            <a:gdLst/>
            <a:ahLst/>
            <a:cxnLst/>
            <a:rect l="0" t="0" r="0" b="0"/>
            <a:pathLst>
              <a:path w="2268002" h="2214001">
                <a:moveTo>
                  <a:pt x="144000" y="0"/>
                </a:moveTo>
                <a:lnTo>
                  <a:pt x="2124001" y="0"/>
                </a:lnTo>
                <a:cubicBezTo>
                  <a:pt x="2203489" y="0"/>
                  <a:pt x="2268001" y="64512"/>
                  <a:pt x="2268001" y="144000"/>
                </a:cubicBezTo>
                <a:lnTo>
                  <a:pt x="2268001" y="2070000"/>
                </a:lnTo>
                <a:cubicBezTo>
                  <a:pt x="2268001" y="2149488"/>
                  <a:pt x="2203489" y="2214000"/>
                  <a:pt x="2124001" y="2214000"/>
                </a:cubicBezTo>
                <a:lnTo>
                  <a:pt x="144000" y="2214000"/>
                </a:lnTo>
                <a:cubicBezTo>
                  <a:pt x="64512" y="2214000"/>
                  <a:pt x="0" y="2149488"/>
                  <a:pt x="0" y="2070000"/>
                </a:cubicBezTo>
                <a:lnTo>
                  <a:pt x="0" y="144000"/>
                </a:lnTo>
                <a:cubicBezTo>
                  <a:pt x="0" y="64512"/>
                  <a:pt x="64512" y="0"/>
                  <a:pt x="144000" y="0"/>
                </a:cubicBezTo>
                <a:close/>
              </a:path>
            </a:pathLst>
          </a:custGeom>
          <a:blipFill dpi="0" rotWithShape="1">
            <a:blip r:embed="rId3">
              <a:alphaModFix amt="75000"/>
            </a:blip>
            <a:srcRect/>
            <a:stretch>
              <a:fillRect l="-15867" r="-1569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/>
          </a:p>
        </p:txBody>
      </p:sp>
      <p:sp>
        <p:nvSpPr>
          <p:cNvPr id="21" name="矩形 11"/>
          <p:cNvSpPr/>
          <p:nvPr/>
        </p:nvSpPr>
        <p:spPr>
          <a:xfrm>
            <a:off x="2929915" y="3702315"/>
            <a:ext cx="2232001" cy="2214001"/>
          </a:xfrm>
          <a:custGeom>
            <a:avLst/>
            <a:gdLst/>
            <a:ahLst/>
            <a:cxnLst/>
            <a:rect l="0" t="0" r="0" b="0"/>
            <a:pathLst>
              <a:path w="2232001" h="2214001">
                <a:moveTo>
                  <a:pt x="144000" y="0"/>
                </a:moveTo>
                <a:lnTo>
                  <a:pt x="2088000" y="0"/>
                </a:lnTo>
                <a:cubicBezTo>
                  <a:pt x="2167488" y="0"/>
                  <a:pt x="2232000" y="64512"/>
                  <a:pt x="2232000" y="144000"/>
                </a:cubicBezTo>
                <a:lnTo>
                  <a:pt x="2232000" y="2070000"/>
                </a:lnTo>
                <a:cubicBezTo>
                  <a:pt x="2232000" y="2149488"/>
                  <a:pt x="2167488" y="2214000"/>
                  <a:pt x="2088000" y="2214000"/>
                </a:cubicBezTo>
                <a:lnTo>
                  <a:pt x="144000" y="2214000"/>
                </a:lnTo>
                <a:cubicBezTo>
                  <a:pt x="64512" y="2214000"/>
                  <a:pt x="0" y="2149488"/>
                  <a:pt x="0" y="2070000"/>
                </a:cubicBezTo>
                <a:lnTo>
                  <a:pt x="0" y="144000"/>
                </a:lnTo>
                <a:cubicBezTo>
                  <a:pt x="0" y="64512"/>
                  <a:pt x="64512" y="0"/>
                  <a:pt x="144000" y="0"/>
                </a:cubicBezTo>
                <a:close/>
              </a:path>
            </a:pathLst>
          </a:custGeom>
          <a:blipFill dpi="0" rotWithShape="1">
            <a:blip r:embed="rId3">
              <a:alphaModFix amt="75000"/>
            </a:blip>
            <a:srcRect/>
            <a:stretch>
              <a:fillRect l="-17179" r="-1697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6577585" y="5177132"/>
            <a:ext cx="3702052" cy="517525"/>
            <a:chOff x="6595565" y="3402013"/>
            <a:chExt cx="3701310" cy="517525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95565" y="3425698"/>
              <a:ext cx="449442" cy="48594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08532" y="3433592"/>
              <a:ext cx="449442" cy="48594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21499" y="3409908"/>
              <a:ext cx="449442" cy="48594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34466" y="3417803"/>
              <a:ext cx="449442" cy="48594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47433" y="3402013"/>
              <a:ext cx="449442" cy="485946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31" name="组合 30"/>
          <p:cNvGrpSpPr/>
          <p:nvPr/>
        </p:nvGrpSpPr>
        <p:grpSpPr>
          <a:xfrm>
            <a:off x="10727655" y="5588980"/>
            <a:ext cx="612000" cy="468000"/>
            <a:chOff x="8035925" y="-1063808"/>
            <a:chExt cx="3082603" cy="2332866"/>
          </a:xfrm>
        </p:grpSpPr>
        <p:sp>
          <p:nvSpPr>
            <p:cNvPr id="32" name="椭圆 31"/>
            <p:cNvSpPr/>
            <p:nvPr/>
          </p:nvSpPr>
          <p:spPr bwMode="auto">
            <a:xfrm>
              <a:off x="10070897" y="215506"/>
              <a:ext cx="1047631" cy="1053552"/>
            </a:xfrm>
            <a:prstGeom prst="ellipse">
              <a:avLst/>
            </a:prstGeom>
            <a:solidFill>
              <a:srgbClr val="00A599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 bwMode="auto">
            <a:xfrm>
              <a:off x="9543311" y="-1063808"/>
              <a:ext cx="1047631" cy="1053552"/>
            </a:xfrm>
            <a:prstGeom prst="ellipse">
              <a:avLst/>
            </a:prstGeom>
            <a:solidFill>
              <a:srgbClr val="F5AF31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椭圆 33"/>
            <p:cNvSpPr/>
            <p:nvPr/>
          </p:nvSpPr>
          <p:spPr bwMode="auto">
            <a:xfrm>
              <a:off x="8714249" y="215506"/>
              <a:ext cx="1047631" cy="1053552"/>
            </a:xfrm>
            <a:prstGeom prst="ellipse">
              <a:avLst/>
            </a:prstGeom>
            <a:solidFill>
              <a:srgbClr val="0084A6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 bwMode="auto">
            <a:xfrm>
              <a:off x="8035925" y="-1063808"/>
              <a:ext cx="1047631" cy="1053552"/>
            </a:xfrm>
            <a:prstGeom prst="ellipse">
              <a:avLst/>
            </a:prstGeom>
            <a:solidFill>
              <a:srgbClr val="CB755D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5453149" y="1890824"/>
            <a:ext cx="63592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400" b="1" dirty="0">
                <a:solidFill>
                  <a:schemeClr val="bg1"/>
                </a:solidFill>
              </a:rPr>
              <a:t>自始至终，作为一个民族，以色列错失了神特别为他们设定的计划和旨意。神希望借着他们使万国万民都得着祝福，然而不幸的是，他们扭曲了神的故事线。他们完全曲解了旧约圣经所记载的内容，直到耶稣到来，翻转与撼动整个的律法体系，并指出他们一直以来误解了律法的本意。耶稣不得不打开他的跟随者的心思，好让他们准确地明白神的计划</a:t>
            </a:r>
            <a:r>
              <a:rPr lang="zh-CN" altLang="zh-CN" sz="2000" b="1" dirty="0">
                <a:solidFill>
                  <a:schemeClr val="bg1"/>
                </a:solidFill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0140" y="1642188"/>
            <a:ext cx="9423918" cy="424731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3600" dirty="0">
                <a:solidFill>
                  <a:srgbClr val="0070C0"/>
                </a:solidFill>
                <a:latin typeface="华文琥珀" pitchFamily="2" charset="-122"/>
                <a:ea typeface="华文琥珀" pitchFamily="2" charset="-122"/>
              </a:rPr>
              <a:t>为了让我们更好的记住这个故事，我们先</a:t>
            </a:r>
            <a:r>
              <a:rPr lang="zh-CN" altLang="zh-CN" sz="3600" dirty="0" smtClean="0">
                <a:solidFill>
                  <a:srgbClr val="0070C0"/>
                </a:solidFill>
                <a:latin typeface="华文琥珀" pitchFamily="2" charset="-122"/>
                <a:ea typeface="华文琥珀" pitchFamily="2" charset="-122"/>
              </a:rPr>
              <a:t>摊开地图</a:t>
            </a:r>
            <a:r>
              <a:rPr lang="zh-CN" altLang="zh-CN" sz="3600" dirty="0">
                <a:solidFill>
                  <a:srgbClr val="0070C0"/>
                </a:solidFill>
                <a:latin typeface="华文琥珀" pitchFamily="2" charset="-122"/>
                <a:ea typeface="华文琥珀" pitchFamily="2" charset="-122"/>
              </a:rPr>
              <a:t>，了解地理背景，这样才能把相关的那些故事和人物一一对号入座。</a:t>
            </a:r>
            <a:endParaRPr lang="en-US" altLang="zh-CN" sz="3600" dirty="0">
              <a:solidFill>
                <a:srgbClr val="0070C0"/>
              </a:solidFill>
              <a:latin typeface="华文琥珀" pitchFamily="2" charset="-122"/>
              <a:ea typeface="华文琥珀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3600" dirty="0">
                <a:solidFill>
                  <a:srgbClr val="0070C0"/>
                </a:solidFill>
                <a:latin typeface="华文琥珀" pitchFamily="2" charset="-122"/>
                <a:ea typeface="华文琥珀" pitchFamily="2" charset="-122"/>
              </a:rPr>
              <a:t>我们先从确定地图的</a:t>
            </a:r>
            <a:r>
              <a:rPr lang="zh-CN" altLang="zh-CN" sz="3600" i="1" u="sng" dirty="0">
                <a:solidFill>
                  <a:srgbClr val="0070C0"/>
                </a:solidFill>
                <a:latin typeface="华文琥珀" pitchFamily="2" charset="-122"/>
                <a:ea typeface="华文琥珀" pitchFamily="2" charset="-122"/>
              </a:rPr>
              <a:t>北、南、东、西</a:t>
            </a:r>
            <a:r>
              <a:rPr lang="zh-CN" altLang="zh-CN" sz="3600" dirty="0">
                <a:solidFill>
                  <a:srgbClr val="0070C0"/>
                </a:solidFill>
                <a:latin typeface="华文琥珀" pitchFamily="2" charset="-122"/>
                <a:ea typeface="华文琥珀" pitchFamily="2" charset="-122"/>
              </a:rPr>
              <a:t>入手，然后确定一下四角的方位。</a:t>
            </a:r>
            <a:endParaRPr lang="zh-CN" altLang="en-US" sz="3600" dirty="0">
              <a:solidFill>
                <a:srgbClr val="0070C0"/>
              </a:solidFill>
              <a:latin typeface="华文琥珀" pitchFamily="2" charset="-122"/>
              <a:ea typeface="华文琥珀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8424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lum bright="-12000" contrast="18000"/>
          </a:blip>
          <a:srcRect t="1779" r="813" b="6112"/>
          <a:stretch>
            <a:fillRect/>
          </a:stretch>
        </p:blipFill>
        <p:spPr>
          <a:xfrm>
            <a:off x="-26670" y="-6986"/>
            <a:ext cx="12290425" cy="68649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102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258" name="图片 352257" descr="map9"/>
          <p:cNvPicPr>
            <a:picLocks noChangeAspect="1"/>
          </p:cNvPicPr>
          <p:nvPr/>
        </p:nvPicPr>
        <p:blipFill>
          <a:blip r:embed="rId3"/>
          <a:srcRect l="5737" t="298" r="5237" b="594"/>
          <a:stretch>
            <a:fillRect/>
          </a:stretch>
        </p:blipFill>
        <p:spPr>
          <a:xfrm>
            <a:off x="-36195" y="-45085"/>
            <a:ext cx="12264390" cy="5946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2259" name="文本框 352258"/>
          <p:cNvSpPr txBox="1"/>
          <p:nvPr/>
        </p:nvSpPr>
        <p:spPr>
          <a:xfrm>
            <a:off x="9276080" y="4109085"/>
            <a:ext cx="792480" cy="460375"/>
          </a:xfrm>
          <a:prstGeom prst="rect">
            <a:avLst/>
          </a:prstGeom>
          <a:solidFill>
            <a:srgbClr val="CC0000">
              <a:alpha val="80000"/>
            </a:srgb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zh-TW" altLang="en-US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吾珥</a:t>
            </a:r>
          </a:p>
        </p:txBody>
      </p:sp>
      <p:sp>
        <p:nvSpPr>
          <p:cNvPr id="352260" name="任意多边形 352259"/>
          <p:cNvSpPr/>
          <p:nvPr/>
        </p:nvSpPr>
        <p:spPr>
          <a:xfrm>
            <a:off x="4968875" y="1748155"/>
            <a:ext cx="4154805" cy="2360295"/>
          </a:xfrm>
          <a:custGeom>
            <a:avLst/>
            <a:gdLst/>
            <a:ahLst/>
            <a:cxnLst/>
            <a:rect l="0" t="0" r="0" b="0"/>
            <a:pathLst>
              <a:path w="1752" h="1638">
                <a:moveTo>
                  <a:pt x="1752" y="1638"/>
                </a:moveTo>
                <a:cubicBezTo>
                  <a:pt x="1726" y="1609"/>
                  <a:pt x="1700" y="1581"/>
                  <a:pt x="1644" y="1512"/>
                </a:cubicBezTo>
                <a:cubicBezTo>
                  <a:pt x="1588" y="1443"/>
                  <a:pt x="1471" y="1304"/>
                  <a:pt x="1416" y="1224"/>
                </a:cubicBezTo>
                <a:cubicBezTo>
                  <a:pt x="1361" y="1144"/>
                  <a:pt x="1372" y="1076"/>
                  <a:pt x="1314" y="1032"/>
                </a:cubicBezTo>
                <a:cubicBezTo>
                  <a:pt x="1256" y="988"/>
                  <a:pt x="1135" y="983"/>
                  <a:pt x="1068" y="960"/>
                </a:cubicBezTo>
                <a:cubicBezTo>
                  <a:pt x="1001" y="937"/>
                  <a:pt x="955" y="934"/>
                  <a:pt x="912" y="894"/>
                </a:cubicBezTo>
                <a:cubicBezTo>
                  <a:pt x="869" y="854"/>
                  <a:pt x="869" y="755"/>
                  <a:pt x="810" y="720"/>
                </a:cubicBezTo>
                <a:cubicBezTo>
                  <a:pt x="751" y="685"/>
                  <a:pt x="648" y="744"/>
                  <a:pt x="558" y="684"/>
                </a:cubicBezTo>
                <a:cubicBezTo>
                  <a:pt x="468" y="624"/>
                  <a:pt x="349" y="432"/>
                  <a:pt x="270" y="360"/>
                </a:cubicBezTo>
                <a:cubicBezTo>
                  <a:pt x="191" y="288"/>
                  <a:pt x="129" y="312"/>
                  <a:pt x="84" y="252"/>
                </a:cubicBezTo>
                <a:cubicBezTo>
                  <a:pt x="39" y="192"/>
                  <a:pt x="15" y="42"/>
                  <a:pt x="0" y="0"/>
                </a:cubicBez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headEnd type="none" w="med" len="med"/>
            <a:tailEnd type="arrow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2265" name="椭圆 352264"/>
          <p:cNvSpPr/>
          <p:nvPr/>
        </p:nvSpPr>
        <p:spPr>
          <a:xfrm>
            <a:off x="9123680" y="4063683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2266" name="文本框 352265"/>
          <p:cNvSpPr txBox="1"/>
          <p:nvPr/>
        </p:nvSpPr>
        <p:spPr>
          <a:xfrm>
            <a:off x="5079683" y="1250950"/>
            <a:ext cx="792480" cy="460375"/>
          </a:xfrm>
          <a:prstGeom prst="rect">
            <a:avLst/>
          </a:prstGeom>
          <a:solidFill>
            <a:srgbClr val="CC0000">
              <a:alpha val="80000"/>
            </a:srgb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zh-TW" altLang="en-US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哈兰</a:t>
            </a:r>
          </a:p>
        </p:txBody>
      </p:sp>
      <p:sp>
        <p:nvSpPr>
          <p:cNvPr id="352267" name="椭圆 352266"/>
          <p:cNvSpPr/>
          <p:nvPr/>
        </p:nvSpPr>
        <p:spPr>
          <a:xfrm>
            <a:off x="4816475" y="1711325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2271" name="椭圆 352270"/>
          <p:cNvSpPr/>
          <p:nvPr/>
        </p:nvSpPr>
        <p:spPr>
          <a:xfrm>
            <a:off x="3335973" y="1250633"/>
            <a:ext cx="679450" cy="384175"/>
          </a:xfrm>
          <a:prstGeom prst="ellipse">
            <a:avLst/>
          </a:prstGeom>
          <a:solidFill>
            <a:srgbClr val="333300">
              <a:alpha val="70000"/>
            </a:srgbClr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75</a:t>
            </a:r>
            <a:r>
              <a:rPr lang="zh-TW" altLang="en-US" sz="1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岁</a:t>
            </a:r>
          </a:p>
        </p:txBody>
      </p:sp>
      <p:sp>
        <p:nvSpPr>
          <p:cNvPr id="352274" name="文本框 352273"/>
          <p:cNvSpPr txBox="1"/>
          <p:nvPr/>
        </p:nvSpPr>
        <p:spPr>
          <a:xfrm rot="2176815">
            <a:off x="6465888" y="2865438"/>
            <a:ext cx="995680" cy="337185"/>
          </a:xfrm>
          <a:prstGeom prst="rect">
            <a:avLst/>
          </a:prstGeom>
          <a:solidFill>
            <a:srgbClr val="336600">
              <a:alpha val="70000"/>
            </a:srgb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en-US" altLang="zh-TW" sz="1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1000</a:t>
            </a:r>
            <a:r>
              <a:rPr lang="zh-TW" altLang="en-US" sz="1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公里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837498" y="3924300"/>
            <a:ext cx="792480" cy="460375"/>
          </a:xfrm>
          <a:prstGeom prst="rect">
            <a:avLst/>
          </a:prstGeom>
          <a:solidFill>
            <a:srgbClr val="CC0000">
              <a:alpha val="80000"/>
            </a:srgb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zh-CN" altLang="zh-TW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迦南</a:t>
            </a:r>
          </a:p>
        </p:txBody>
      </p:sp>
      <p:sp>
        <p:nvSpPr>
          <p:cNvPr id="3" name="椭圆 2"/>
          <p:cNvSpPr/>
          <p:nvPr/>
        </p:nvSpPr>
        <p:spPr>
          <a:xfrm>
            <a:off x="2685415" y="3771583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 rot="15900000">
            <a:off x="2948305" y="1760220"/>
            <a:ext cx="1731010" cy="2114550"/>
          </a:xfrm>
          <a:custGeom>
            <a:avLst/>
            <a:gdLst/>
            <a:ahLst/>
            <a:cxnLst/>
            <a:rect l="0" t="0" r="0" b="0"/>
            <a:pathLst>
              <a:path w="1752" h="1638">
                <a:moveTo>
                  <a:pt x="1752" y="1638"/>
                </a:moveTo>
                <a:cubicBezTo>
                  <a:pt x="1726" y="1609"/>
                  <a:pt x="1700" y="1581"/>
                  <a:pt x="1644" y="1512"/>
                </a:cubicBezTo>
                <a:cubicBezTo>
                  <a:pt x="1588" y="1443"/>
                  <a:pt x="1471" y="1304"/>
                  <a:pt x="1416" y="1224"/>
                </a:cubicBezTo>
                <a:cubicBezTo>
                  <a:pt x="1361" y="1144"/>
                  <a:pt x="1372" y="1076"/>
                  <a:pt x="1314" y="1032"/>
                </a:cubicBezTo>
                <a:cubicBezTo>
                  <a:pt x="1256" y="988"/>
                  <a:pt x="1135" y="983"/>
                  <a:pt x="1068" y="960"/>
                </a:cubicBezTo>
                <a:cubicBezTo>
                  <a:pt x="1001" y="937"/>
                  <a:pt x="955" y="934"/>
                  <a:pt x="912" y="894"/>
                </a:cubicBezTo>
                <a:cubicBezTo>
                  <a:pt x="869" y="854"/>
                  <a:pt x="869" y="755"/>
                  <a:pt x="810" y="720"/>
                </a:cubicBezTo>
                <a:cubicBezTo>
                  <a:pt x="751" y="685"/>
                  <a:pt x="648" y="744"/>
                  <a:pt x="558" y="684"/>
                </a:cubicBezTo>
                <a:cubicBezTo>
                  <a:pt x="468" y="624"/>
                  <a:pt x="349" y="432"/>
                  <a:pt x="270" y="360"/>
                </a:cubicBezTo>
                <a:cubicBezTo>
                  <a:pt x="191" y="288"/>
                  <a:pt x="129" y="312"/>
                  <a:pt x="84" y="252"/>
                </a:cubicBezTo>
                <a:cubicBezTo>
                  <a:pt x="39" y="192"/>
                  <a:pt x="15" y="42"/>
                  <a:pt x="0" y="0"/>
                </a:cubicBez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headEnd type="none" w="med" len="med"/>
            <a:tailEnd type="arrow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12078" y="4502150"/>
            <a:ext cx="792480" cy="460375"/>
          </a:xfrm>
          <a:prstGeom prst="rect">
            <a:avLst/>
          </a:prstGeom>
          <a:solidFill>
            <a:srgbClr val="CC0000">
              <a:alpha val="80000"/>
            </a:srgb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zh-CN" altLang="zh-TW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埃及</a:t>
            </a:r>
          </a:p>
        </p:txBody>
      </p:sp>
      <p:sp>
        <p:nvSpPr>
          <p:cNvPr id="6" name="椭圆 5"/>
          <p:cNvSpPr/>
          <p:nvPr/>
        </p:nvSpPr>
        <p:spPr>
          <a:xfrm>
            <a:off x="112395" y="4262438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677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227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lum bright="-18000" contrast="24000"/>
          </a:blip>
          <a:stretch>
            <a:fillRect/>
          </a:stretch>
        </p:blipFill>
        <p:spPr>
          <a:xfrm>
            <a:off x="-723265" y="-38100"/>
            <a:ext cx="13004800" cy="6934835"/>
          </a:xfrm>
          <a:prstGeom prst="rect">
            <a:avLst/>
          </a:prstGeom>
        </p:spPr>
      </p:pic>
      <p:sp>
        <p:nvSpPr>
          <p:cNvPr id="11" name="任意多边形 10"/>
          <p:cNvSpPr/>
          <p:nvPr/>
        </p:nvSpPr>
        <p:spPr>
          <a:xfrm>
            <a:off x="6400165" y="2454910"/>
            <a:ext cx="186055" cy="2302510"/>
          </a:xfrm>
          <a:custGeom>
            <a:avLst/>
            <a:gdLst>
              <a:gd name="connisteX0" fmla="*/ 0 w 185922"/>
              <a:gd name="connsiteY0" fmla="*/ 2302510 h 2302510"/>
              <a:gd name="connisteX1" fmla="*/ 77470 w 185922"/>
              <a:gd name="connsiteY1" fmla="*/ 2271395 h 2302510"/>
              <a:gd name="connisteX2" fmla="*/ 154940 w 185922"/>
              <a:gd name="connsiteY2" fmla="*/ 2225040 h 2302510"/>
              <a:gd name="connisteX3" fmla="*/ 185420 w 185922"/>
              <a:gd name="connsiteY3" fmla="*/ 2148205 h 2302510"/>
              <a:gd name="connisteX4" fmla="*/ 139065 w 185922"/>
              <a:gd name="connsiteY4" fmla="*/ 2070735 h 2302510"/>
              <a:gd name="connisteX5" fmla="*/ 62230 w 185922"/>
              <a:gd name="connsiteY5" fmla="*/ 2009140 h 2302510"/>
              <a:gd name="connisteX6" fmla="*/ 15875 w 185922"/>
              <a:gd name="connsiteY6" fmla="*/ 1931670 h 2302510"/>
              <a:gd name="connisteX7" fmla="*/ 15875 w 185922"/>
              <a:gd name="connsiteY7" fmla="*/ 1854200 h 2302510"/>
              <a:gd name="connisteX8" fmla="*/ 46355 w 185922"/>
              <a:gd name="connsiteY8" fmla="*/ 1777365 h 2302510"/>
              <a:gd name="connisteX9" fmla="*/ 62230 w 185922"/>
              <a:gd name="connsiteY9" fmla="*/ 1699895 h 2302510"/>
              <a:gd name="connisteX10" fmla="*/ 31115 w 185922"/>
              <a:gd name="connsiteY10" fmla="*/ 1622425 h 2302510"/>
              <a:gd name="connisteX11" fmla="*/ 46355 w 185922"/>
              <a:gd name="connsiteY11" fmla="*/ 1545590 h 2302510"/>
              <a:gd name="connisteX12" fmla="*/ 77470 w 185922"/>
              <a:gd name="connsiteY12" fmla="*/ 1468120 h 2302510"/>
              <a:gd name="connisteX13" fmla="*/ 92710 w 185922"/>
              <a:gd name="connsiteY13" fmla="*/ 1390650 h 2302510"/>
              <a:gd name="connisteX14" fmla="*/ 123825 w 185922"/>
              <a:gd name="connsiteY14" fmla="*/ 1313815 h 2302510"/>
              <a:gd name="connisteX15" fmla="*/ 139065 w 185922"/>
              <a:gd name="connsiteY15" fmla="*/ 1236345 h 2302510"/>
              <a:gd name="connisteX16" fmla="*/ 108585 w 185922"/>
              <a:gd name="connsiteY16" fmla="*/ 1158875 h 2302510"/>
              <a:gd name="connisteX17" fmla="*/ 92710 w 185922"/>
              <a:gd name="connsiteY17" fmla="*/ 1082040 h 2302510"/>
              <a:gd name="connisteX18" fmla="*/ 108585 w 185922"/>
              <a:gd name="connsiteY18" fmla="*/ 1004570 h 2302510"/>
              <a:gd name="connisteX19" fmla="*/ 77470 w 185922"/>
              <a:gd name="connsiteY19" fmla="*/ 927100 h 2302510"/>
              <a:gd name="connisteX20" fmla="*/ 46355 w 185922"/>
              <a:gd name="connsiteY20" fmla="*/ 849630 h 2302510"/>
              <a:gd name="connisteX21" fmla="*/ 46355 w 185922"/>
              <a:gd name="connsiteY21" fmla="*/ 772795 h 2302510"/>
              <a:gd name="connisteX22" fmla="*/ 31115 w 185922"/>
              <a:gd name="connsiteY22" fmla="*/ 695325 h 2302510"/>
              <a:gd name="connisteX23" fmla="*/ 31115 w 185922"/>
              <a:gd name="connsiteY23" fmla="*/ 617855 h 2302510"/>
              <a:gd name="connisteX24" fmla="*/ 31115 w 185922"/>
              <a:gd name="connsiteY24" fmla="*/ 541020 h 2302510"/>
              <a:gd name="connisteX25" fmla="*/ 62230 w 185922"/>
              <a:gd name="connsiteY25" fmla="*/ 463550 h 2302510"/>
              <a:gd name="connisteX26" fmla="*/ 77470 w 185922"/>
              <a:gd name="connsiteY26" fmla="*/ 386080 h 2302510"/>
              <a:gd name="connisteX27" fmla="*/ 77470 w 185922"/>
              <a:gd name="connsiteY27" fmla="*/ 309245 h 2302510"/>
              <a:gd name="connisteX28" fmla="*/ 77470 w 185922"/>
              <a:gd name="connsiteY28" fmla="*/ 231775 h 2302510"/>
              <a:gd name="connisteX29" fmla="*/ 108585 w 185922"/>
              <a:gd name="connsiteY29" fmla="*/ 154305 h 2302510"/>
              <a:gd name="connisteX30" fmla="*/ 123825 w 185922"/>
              <a:gd name="connsiteY30" fmla="*/ 77470 h 2302510"/>
              <a:gd name="connisteX31" fmla="*/ 154940 w 185922"/>
              <a:gd name="connsiteY31" fmla="*/ 0 h 230251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</a:cxnLst>
            <a:rect l="l" t="t" r="r" b="b"/>
            <a:pathLst>
              <a:path w="185923" h="2302510">
                <a:moveTo>
                  <a:pt x="0" y="2302510"/>
                </a:moveTo>
                <a:cubicBezTo>
                  <a:pt x="13970" y="2297430"/>
                  <a:pt x="46355" y="2286635"/>
                  <a:pt x="77470" y="2271395"/>
                </a:cubicBezTo>
                <a:cubicBezTo>
                  <a:pt x="108585" y="2256155"/>
                  <a:pt x="133350" y="2249805"/>
                  <a:pt x="154940" y="2225040"/>
                </a:cubicBezTo>
                <a:cubicBezTo>
                  <a:pt x="176530" y="2200275"/>
                  <a:pt x="188595" y="2179320"/>
                  <a:pt x="185420" y="2148205"/>
                </a:cubicBezTo>
                <a:cubicBezTo>
                  <a:pt x="182245" y="2117090"/>
                  <a:pt x="163830" y="2098675"/>
                  <a:pt x="139065" y="2070735"/>
                </a:cubicBezTo>
                <a:cubicBezTo>
                  <a:pt x="114300" y="2042795"/>
                  <a:pt x="86995" y="2037080"/>
                  <a:pt x="62230" y="2009140"/>
                </a:cubicBezTo>
                <a:cubicBezTo>
                  <a:pt x="37465" y="1981200"/>
                  <a:pt x="25400" y="1962785"/>
                  <a:pt x="15875" y="1931670"/>
                </a:cubicBezTo>
                <a:cubicBezTo>
                  <a:pt x="6350" y="1900555"/>
                  <a:pt x="9525" y="1885315"/>
                  <a:pt x="15875" y="1854200"/>
                </a:cubicBezTo>
                <a:cubicBezTo>
                  <a:pt x="22225" y="1823085"/>
                  <a:pt x="36830" y="1808480"/>
                  <a:pt x="46355" y="1777365"/>
                </a:cubicBezTo>
                <a:cubicBezTo>
                  <a:pt x="55880" y="1746250"/>
                  <a:pt x="65405" y="1731010"/>
                  <a:pt x="62230" y="1699895"/>
                </a:cubicBezTo>
                <a:cubicBezTo>
                  <a:pt x="59055" y="1668780"/>
                  <a:pt x="34290" y="1653540"/>
                  <a:pt x="31115" y="1622425"/>
                </a:cubicBezTo>
                <a:cubicBezTo>
                  <a:pt x="27940" y="1591310"/>
                  <a:pt x="36830" y="1576705"/>
                  <a:pt x="46355" y="1545590"/>
                </a:cubicBezTo>
                <a:cubicBezTo>
                  <a:pt x="55880" y="1514475"/>
                  <a:pt x="67945" y="1499235"/>
                  <a:pt x="77470" y="1468120"/>
                </a:cubicBezTo>
                <a:cubicBezTo>
                  <a:pt x="86995" y="1437005"/>
                  <a:pt x="83185" y="1421765"/>
                  <a:pt x="92710" y="1390650"/>
                </a:cubicBezTo>
                <a:cubicBezTo>
                  <a:pt x="102235" y="1359535"/>
                  <a:pt x="114300" y="1344930"/>
                  <a:pt x="123825" y="1313815"/>
                </a:cubicBezTo>
                <a:cubicBezTo>
                  <a:pt x="133350" y="1282700"/>
                  <a:pt x="142240" y="1267460"/>
                  <a:pt x="139065" y="1236345"/>
                </a:cubicBezTo>
                <a:cubicBezTo>
                  <a:pt x="135890" y="1205230"/>
                  <a:pt x="118110" y="1189990"/>
                  <a:pt x="108585" y="1158875"/>
                </a:cubicBezTo>
                <a:cubicBezTo>
                  <a:pt x="99060" y="1127760"/>
                  <a:pt x="92710" y="1113155"/>
                  <a:pt x="92710" y="1082040"/>
                </a:cubicBezTo>
                <a:cubicBezTo>
                  <a:pt x="92710" y="1050925"/>
                  <a:pt x="111760" y="1035685"/>
                  <a:pt x="108585" y="1004570"/>
                </a:cubicBezTo>
                <a:cubicBezTo>
                  <a:pt x="105410" y="973455"/>
                  <a:pt x="90170" y="958215"/>
                  <a:pt x="77470" y="927100"/>
                </a:cubicBezTo>
                <a:cubicBezTo>
                  <a:pt x="64770" y="895985"/>
                  <a:pt x="52705" y="880745"/>
                  <a:pt x="46355" y="849630"/>
                </a:cubicBezTo>
                <a:cubicBezTo>
                  <a:pt x="40005" y="818515"/>
                  <a:pt x="49530" y="803910"/>
                  <a:pt x="46355" y="772795"/>
                </a:cubicBezTo>
                <a:cubicBezTo>
                  <a:pt x="43180" y="741680"/>
                  <a:pt x="34290" y="726440"/>
                  <a:pt x="31115" y="695325"/>
                </a:cubicBezTo>
                <a:cubicBezTo>
                  <a:pt x="27940" y="664210"/>
                  <a:pt x="31115" y="648970"/>
                  <a:pt x="31115" y="617855"/>
                </a:cubicBezTo>
                <a:cubicBezTo>
                  <a:pt x="31115" y="586740"/>
                  <a:pt x="24765" y="572135"/>
                  <a:pt x="31115" y="541020"/>
                </a:cubicBezTo>
                <a:cubicBezTo>
                  <a:pt x="37465" y="509905"/>
                  <a:pt x="52705" y="494665"/>
                  <a:pt x="62230" y="463550"/>
                </a:cubicBezTo>
                <a:cubicBezTo>
                  <a:pt x="71755" y="432435"/>
                  <a:pt x="74295" y="417195"/>
                  <a:pt x="77470" y="386080"/>
                </a:cubicBezTo>
                <a:cubicBezTo>
                  <a:pt x="80645" y="354965"/>
                  <a:pt x="77470" y="340360"/>
                  <a:pt x="77470" y="309245"/>
                </a:cubicBezTo>
                <a:cubicBezTo>
                  <a:pt x="77470" y="278130"/>
                  <a:pt x="71120" y="262890"/>
                  <a:pt x="77470" y="231775"/>
                </a:cubicBezTo>
                <a:cubicBezTo>
                  <a:pt x="83820" y="200660"/>
                  <a:pt x="99060" y="185420"/>
                  <a:pt x="108585" y="154305"/>
                </a:cubicBezTo>
                <a:cubicBezTo>
                  <a:pt x="118110" y="123190"/>
                  <a:pt x="114300" y="108585"/>
                  <a:pt x="123825" y="77470"/>
                </a:cubicBezTo>
                <a:cubicBezTo>
                  <a:pt x="133350" y="46355"/>
                  <a:pt x="149225" y="13970"/>
                  <a:pt x="154940" y="0"/>
                </a:cubicBezTo>
              </a:path>
            </a:pathLst>
          </a:custGeom>
          <a:ln w="60325" cmpd="sng">
            <a:solidFill>
              <a:schemeClr val="accent1">
                <a:alpha val="98000"/>
              </a:schemeClr>
            </a:solidFill>
            <a:prstDash val="soli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 11"/>
          <p:cNvSpPr/>
          <p:nvPr/>
        </p:nvSpPr>
        <p:spPr>
          <a:xfrm>
            <a:off x="5890260" y="4720590"/>
            <a:ext cx="695325" cy="2072640"/>
          </a:xfrm>
          <a:custGeom>
            <a:avLst/>
            <a:gdLst>
              <a:gd name="connisteX0" fmla="*/ 154940 w 589402"/>
              <a:gd name="connsiteY0" fmla="*/ 1984036 h 2072936"/>
              <a:gd name="connisteX1" fmla="*/ 154940 w 589402"/>
              <a:gd name="connsiteY1" fmla="*/ 1906566 h 2072936"/>
              <a:gd name="connisteX2" fmla="*/ 231775 w 589402"/>
              <a:gd name="connsiteY2" fmla="*/ 1844971 h 2072936"/>
              <a:gd name="connisteX3" fmla="*/ 201295 w 589402"/>
              <a:gd name="connsiteY3" fmla="*/ 1767501 h 2072936"/>
              <a:gd name="connisteX4" fmla="*/ 278130 w 589402"/>
              <a:gd name="connsiteY4" fmla="*/ 1721146 h 2072936"/>
              <a:gd name="connisteX5" fmla="*/ 340360 w 589402"/>
              <a:gd name="connsiteY5" fmla="*/ 1644311 h 2072936"/>
              <a:gd name="connisteX6" fmla="*/ 262890 w 589402"/>
              <a:gd name="connsiteY6" fmla="*/ 1628436 h 2072936"/>
              <a:gd name="connisteX7" fmla="*/ 340360 w 589402"/>
              <a:gd name="connsiteY7" fmla="*/ 1597956 h 2072936"/>
              <a:gd name="connisteX8" fmla="*/ 417195 w 589402"/>
              <a:gd name="connsiteY8" fmla="*/ 1582081 h 2072936"/>
              <a:gd name="connisteX9" fmla="*/ 448310 w 589402"/>
              <a:gd name="connsiteY9" fmla="*/ 1505246 h 2072936"/>
              <a:gd name="connisteX10" fmla="*/ 463550 w 589402"/>
              <a:gd name="connsiteY10" fmla="*/ 1427776 h 2072936"/>
              <a:gd name="connisteX11" fmla="*/ 386715 w 589402"/>
              <a:gd name="connsiteY11" fmla="*/ 1412536 h 2072936"/>
              <a:gd name="connisteX12" fmla="*/ 309245 w 589402"/>
              <a:gd name="connsiteY12" fmla="*/ 1396661 h 2072936"/>
              <a:gd name="connisteX13" fmla="*/ 231775 w 589402"/>
              <a:gd name="connsiteY13" fmla="*/ 1350306 h 2072936"/>
              <a:gd name="connisteX14" fmla="*/ 154940 w 589402"/>
              <a:gd name="connsiteY14" fmla="*/ 1335066 h 2072936"/>
              <a:gd name="connisteX15" fmla="*/ 231775 w 589402"/>
              <a:gd name="connsiteY15" fmla="*/ 1273471 h 2072936"/>
              <a:gd name="connisteX16" fmla="*/ 309245 w 589402"/>
              <a:gd name="connsiteY16" fmla="*/ 1257596 h 2072936"/>
              <a:gd name="connisteX17" fmla="*/ 324485 w 589402"/>
              <a:gd name="connsiteY17" fmla="*/ 1180761 h 2072936"/>
              <a:gd name="connisteX18" fmla="*/ 247650 w 589402"/>
              <a:gd name="connsiteY18" fmla="*/ 1149646 h 2072936"/>
              <a:gd name="connisteX19" fmla="*/ 247650 w 589402"/>
              <a:gd name="connsiteY19" fmla="*/ 1072176 h 2072936"/>
              <a:gd name="connisteX20" fmla="*/ 278130 w 589402"/>
              <a:gd name="connsiteY20" fmla="*/ 995341 h 2072936"/>
              <a:gd name="connisteX21" fmla="*/ 355600 w 589402"/>
              <a:gd name="connsiteY21" fmla="*/ 995341 h 2072936"/>
              <a:gd name="connisteX22" fmla="*/ 386715 w 589402"/>
              <a:gd name="connsiteY22" fmla="*/ 1072176 h 2072936"/>
              <a:gd name="connisteX23" fmla="*/ 370840 w 589402"/>
              <a:gd name="connsiteY23" fmla="*/ 1149646 h 2072936"/>
              <a:gd name="connisteX24" fmla="*/ 433070 w 589402"/>
              <a:gd name="connsiteY24" fmla="*/ 1072176 h 2072936"/>
              <a:gd name="connisteX25" fmla="*/ 463550 w 589402"/>
              <a:gd name="connsiteY25" fmla="*/ 995341 h 2072936"/>
              <a:gd name="connisteX26" fmla="*/ 541020 w 589402"/>
              <a:gd name="connsiteY26" fmla="*/ 964226 h 2072936"/>
              <a:gd name="connisteX27" fmla="*/ 587375 w 589402"/>
              <a:gd name="connsiteY27" fmla="*/ 886756 h 2072936"/>
              <a:gd name="connisteX28" fmla="*/ 572135 w 589402"/>
              <a:gd name="connsiteY28" fmla="*/ 809921 h 2072936"/>
              <a:gd name="connisteX29" fmla="*/ 525780 w 589402"/>
              <a:gd name="connsiteY29" fmla="*/ 732451 h 2072936"/>
              <a:gd name="connisteX30" fmla="*/ 494665 w 589402"/>
              <a:gd name="connsiteY30" fmla="*/ 654981 h 2072936"/>
              <a:gd name="connisteX31" fmla="*/ 525780 w 589402"/>
              <a:gd name="connsiteY31" fmla="*/ 578146 h 2072936"/>
              <a:gd name="connisteX32" fmla="*/ 556260 w 589402"/>
              <a:gd name="connsiteY32" fmla="*/ 500676 h 2072936"/>
              <a:gd name="connisteX33" fmla="*/ 556260 w 589402"/>
              <a:gd name="connsiteY33" fmla="*/ 423206 h 2072936"/>
              <a:gd name="connisteX34" fmla="*/ 556260 w 589402"/>
              <a:gd name="connsiteY34" fmla="*/ 346371 h 2072936"/>
              <a:gd name="connisteX35" fmla="*/ 556260 w 589402"/>
              <a:gd name="connsiteY35" fmla="*/ 268901 h 2072936"/>
              <a:gd name="connisteX36" fmla="*/ 572135 w 589402"/>
              <a:gd name="connsiteY36" fmla="*/ 191431 h 2072936"/>
              <a:gd name="connisteX37" fmla="*/ 587375 w 589402"/>
              <a:gd name="connsiteY37" fmla="*/ 114596 h 2072936"/>
              <a:gd name="connisteX38" fmla="*/ 572135 w 589402"/>
              <a:gd name="connsiteY38" fmla="*/ 37126 h 2072936"/>
              <a:gd name="connisteX39" fmla="*/ 494665 w 589402"/>
              <a:gd name="connsiteY39" fmla="*/ 6011 h 2072936"/>
              <a:gd name="connisteX40" fmla="*/ 417195 w 589402"/>
              <a:gd name="connsiteY40" fmla="*/ 6011 h 2072936"/>
              <a:gd name="connisteX41" fmla="*/ 340360 w 589402"/>
              <a:gd name="connsiteY41" fmla="*/ 52366 h 2072936"/>
              <a:gd name="connisteX42" fmla="*/ 278130 w 589402"/>
              <a:gd name="connsiteY42" fmla="*/ 129836 h 2072936"/>
              <a:gd name="connisteX43" fmla="*/ 216535 w 589402"/>
              <a:gd name="connsiteY43" fmla="*/ 207306 h 2072936"/>
              <a:gd name="connisteX44" fmla="*/ 185420 w 589402"/>
              <a:gd name="connsiteY44" fmla="*/ 284141 h 2072936"/>
              <a:gd name="connisteX45" fmla="*/ 139065 w 589402"/>
              <a:gd name="connsiteY45" fmla="*/ 361611 h 2072936"/>
              <a:gd name="connisteX46" fmla="*/ 92710 w 589402"/>
              <a:gd name="connsiteY46" fmla="*/ 439081 h 2072936"/>
              <a:gd name="connisteX47" fmla="*/ 62230 w 589402"/>
              <a:gd name="connsiteY47" fmla="*/ 515916 h 2072936"/>
              <a:gd name="connisteX48" fmla="*/ 46355 w 589402"/>
              <a:gd name="connsiteY48" fmla="*/ 593386 h 2072936"/>
              <a:gd name="connisteX49" fmla="*/ 46355 w 589402"/>
              <a:gd name="connsiteY49" fmla="*/ 670856 h 2072936"/>
              <a:gd name="connisteX50" fmla="*/ 46355 w 589402"/>
              <a:gd name="connsiteY50" fmla="*/ 747691 h 2072936"/>
              <a:gd name="connisteX51" fmla="*/ 31115 w 589402"/>
              <a:gd name="connsiteY51" fmla="*/ 825161 h 2072936"/>
              <a:gd name="connisteX52" fmla="*/ 46355 w 589402"/>
              <a:gd name="connsiteY52" fmla="*/ 902631 h 2072936"/>
              <a:gd name="connisteX53" fmla="*/ 108585 w 589402"/>
              <a:gd name="connsiteY53" fmla="*/ 979466 h 2072936"/>
              <a:gd name="connisteX54" fmla="*/ 123825 w 589402"/>
              <a:gd name="connsiteY54" fmla="*/ 1056936 h 2072936"/>
              <a:gd name="connisteX55" fmla="*/ 123825 w 589402"/>
              <a:gd name="connsiteY55" fmla="*/ 1134406 h 2072936"/>
              <a:gd name="connisteX56" fmla="*/ 123825 w 589402"/>
              <a:gd name="connsiteY56" fmla="*/ 1211241 h 2072936"/>
              <a:gd name="connisteX57" fmla="*/ 62230 w 589402"/>
              <a:gd name="connsiteY57" fmla="*/ 1288711 h 2072936"/>
              <a:gd name="connisteX58" fmla="*/ 15875 w 589402"/>
              <a:gd name="connsiteY58" fmla="*/ 1366181 h 2072936"/>
              <a:gd name="connisteX59" fmla="*/ 0 w 589402"/>
              <a:gd name="connsiteY59" fmla="*/ 1443016 h 2072936"/>
              <a:gd name="connisteX60" fmla="*/ 15875 w 589402"/>
              <a:gd name="connsiteY60" fmla="*/ 1520486 h 2072936"/>
              <a:gd name="connisteX61" fmla="*/ 31115 w 589402"/>
              <a:gd name="connsiteY61" fmla="*/ 1597956 h 2072936"/>
              <a:gd name="connisteX62" fmla="*/ 46355 w 589402"/>
              <a:gd name="connsiteY62" fmla="*/ 1674791 h 2072936"/>
              <a:gd name="connisteX63" fmla="*/ 62230 w 589402"/>
              <a:gd name="connsiteY63" fmla="*/ 1752261 h 2072936"/>
              <a:gd name="connisteX64" fmla="*/ 62230 w 589402"/>
              <a:gd name="connsiteY64" fmla="*/ 1829731 h 2072936"/>
              <a:gd name="connisteX65" fmla="*/ 46355 w 589402"/>
              <a:gd name="connsiteY65" fmla="*/ 1906566 h 2072936"/>
              <a:gd name="connisteX66" fmla="*/ 31115 w 589402"/>
              <a:gd name="connsiteY66" fmla="*/ 1984036 h 2072936"/>
              <a:gd name="connisteX67" fmla="*/ 15875 w 589402"/>
              <a:gd name="connsiteY67" fmla="*/ 2061506 h 2072936"/>
              <a:gd name="connisteX68" fmla="*/ 92710 w 589402"/>
              <a:gd name="connsiteY68" fmla="*/ 2061506 h 2072936"/>
              <a:gd name="connisteX69" fmla="*/ 154940 w 589402"/>
              <a:gd name="connsiteY69" fmla="*/ 1984036 h 207293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</a:cxnLst>
            <a:rect l="l" t="t" r="r" b="b"/>
            <a:pathLst>
              <a:path w="589403" h="2072937">
                <a:moveTo>
                  <a:pt x="154940" y="1984037"/>
                </a:moveTo>
                <a:cubicBezTo>
                  <a:pt x="167640" y="1952922"/>
                  <a:pt x="139700" y="1934507"/>
                  <a:pt x="154940" y="1906567"/>
                </a:cubicBezTo>
                <a:cubicBezTo>
                  <a:pt x="170180" y="1878627"/>
                  <a:pt x="222250" y="1872912"/>
                  <a:pt x="231775" y="1844972"/>
                </a:cubicBezTo>
                <a:cubicBezTo>
                  <a:pt x="241300" y="1817032"/>
                  <a:pt x="191770" y="1792267"/>
                  <a:pt x="201295" y="1767502"/>
                </a:cubicBezTo>
                <a:cubicBezTo>
                  <a:pt x="210820" y="1742737"/>
                  <a:pt x="250190" y="1745912"/>
                  <a:pt x="278130" y="1721147"/>
                </a:cubicBezTo>
                <a:cubicBezTo>
                  <a:pt x="306070" y="1696382"/>
                  <a:pt x="343535" y="1662727"/>
                  <a:pt x="340360" y="1644312"/>
                </a:cubicBezTo>
                <a:cubicBezTo>
                  <a:pt x="337185" y="1625897"/>
                  <a:pt x="262890" y="1637962"/>
                  <a:pt x="262890" y="1628437"/>
                </a:cubicBezTo>
                <a:cubicBezTo>
                  <a:pt x="262890" y="1618912"/>
                  <a:pt x="309245" y="1607482"/>
                  <a:pt x="340360" y="1597957"/>
                </a:cubicBezTo>
                <a:cubicBezTo>
                  <a:pt x="371475" y="1588432"/>
                  <a:pt x="395605" y="1600497"/>
                  <a:pt x="417195" y="1582082"/>
                </a:cubicBezTo>
                <a:cubicBezTo>
                  <a:pt x="438785" y="1563667"/>
                  <a:pt x="438785" y="1536362"/>
                  <a:pt x="448310" y="1505247"/>
                </a:cubicBezTo>
                <a:cubicBezTo>
                  <a:pt x="457835" y="1474132"/>
                  <a:pt x="475615" y="1446192"/>
                  <a:pt x="463550" y="1427777"/>
                </a:cubicBezTo>
                <a:cubicBezTo>
                  <a:pt x="451485" y="1409362"/>
                  <a:pt x="417830" y="1418887"/>
                  <a:pt x="386715" y="1412537"/>
                </a:cubicBezTo>
                <a:cubicBezTo>
                  <a:pt x="355600" y="1406187"/>
                  <a:pt x="340360" y="1409362"/>
                  <a:pt x="309245" y="1396662"/>
                </a:cubicBezTo>
                <a:cubicBezTo>
                  <a:pt x="278130" y="1383962"/>
                  <a:pt x="262890" y="1362372"/>
                  <a:pt x="231775" y="1350307"/>
                </a:cubicBezTo>
                <a:cubicBezTo>
                  <a:pt x="200660" y="1338242"/>
                  <a:pt x="154940" y="1350307"/>
                  <a:pt x="154940" y="1335067"/>
                </a:cubicBezTo>
                <a:cubicBezTo>
                  <a:pt x="154940" y="1319827"/>
                  <a:pt x="200660" y="1288712"/>
                  <a:pt x="231775" y="1273472"/>
                </a:cubicBezTo>
                <a:cubicBezTo>
                  <a:pt x="262890" y="1258232"/>
                  <a:pt x="290830" y="1276012"/>
                  <a:pt x="309245" y="1257597"/>
                </a:cubicBezTo>
                <a:cubicBezTo>
                  <a:pt x="327660" y="1239182"/>
                  <a:pt x="336550" y="1202352"/>
                  <a:pt x="324485" y="1180762"/>
                </a:cubicBezTo>
                <a:cubicBezTo>
                  <a:pt x="312420" y="1159172"/>
                  <a:pt x="262890" y="1171237"/>
                  <a:pt x="247650" y="1149647"/>
                </a:cubicBezTo>
                <a:cubicBezTo>
                  <a:pt x="232410" y="1128057"/>
                  <a:pt x="241300" y="1103292"/>
                  <a:pt x="247650" y="1072177"/>
                </a:cubicBezTo>
                <a:cubicBezTo>
                  <a:pt x="254000" y="1041062"/>
                  <a:pt x="256540" y="1010582"/>
                  <a:pt x="278130" y="995342"/>
                </a:cubicBezTo>
                <a:cubicBezTo>
                  <a:pt x="299720" y="980102"/>
                  <a:pt x="334010" y="980102"/>
                  <a:pt x="355600" y="995342"/>
                </a:cubicBezTo>
                <a:cubicBezTo>
                  <a:pt x="377190" y="1010582"/>
                  <a:pt x="383540" y="1041062"/>
                  <a:pt x="386715" y="1072177"/>
                </a:cubicBezTo>
                <a:cubicBezTo>
                  <a:pt x="389890" y="1103292"/>
                  <a:pt x="361315" y="1149647"/>
                  <a:pt x="370840" y="1149647"/>
                </a:cubicBezTo>
                <a:cubicBezTo>
                  <a:pt x="380365" y="1149647"/>
                  <a:pt x="414655" y="1103292"/>
                  <a:pt x="433070" y="1072177"/>
                </a:cubicBezTo>
                <a:cubicBezTo>
                  <a:pt x="451485" y="1041062"/>
                  <a:pt x="441960" y="1016932"/>
                  <a:pt x="463550" y="995342"/>
                </a:cubicBezTo>
                <a:cubicBezTo>
                  <a:pt x="485140" y="973752"/>
                  <a:pt x="516255" y="985817"/>
                  <a:pt x="541020" y="964227"/>
                </a:cubicBezTo>
                <a:cubicBezTo>
                  <a:pt x="565785" y="942637"/>
                  <a:pt x="581025" y="917872"/>
                  <a:pt x="587375" y="886757"/>
                </a:cubicBezTo>
                <a:cubicBezTo>
                  <a:pt x="593725" y="855642"/>
                  <a:pt x="584200" y="841037"/>
                  <a:pt x="572135" y="809922"/>
                </a:cubicBezTo>
                <a:cubicBezTo>
                  <a:pt x="560070" y="778807"/>
                  <a:pt x="541020" y="763567"/>
                  <a:pt x="525780" y="732452"/>
                </a:cubicBezTo>
                <a:cubicBezTo>
                  <a:pt x="510540" y="701337"/>
                  <a:pt x="494665" y="686097"/>
                  <a:pt x="494665" y="654982"/>
                </a:cubicBezTo>
                <a:cubicBezTo>
                  <a:pt x="494665" y="623867"/>
                  <a:pt x="513715" y="609262"/>
                  <a:pt x="525780" y="578147"/>
                </a:cubicBezTo>
                <a:cubicBezTo>
                  <a:pt x="537845" y="547032"/>
                  <a:pt x="549910" y="531792"/>
                  <a:pt x="556260" y="500677"/>
                </a:cubicBezTo>
                <a:cubicBezTo>
                  <a:pt x="562610" y="469562"/>
                  <a:pt x="556260" y="454322"/>
                  <a:pt x="556260" y="423207"/>
                </a:cubicBezTo>
                <a:cubicBezTo>
                  <a:pt x="556260" y="392092"/>
                  <a:pt x="556260" y="377487"/>
                  <a:pt x="556260" y="346372"/>
                </a:cubicBezTo>
                <a:cubicBezTo>
                  <a:pt x="556260" y="315257"/>
                  <a:pt x="553085" y="300017"/>
                  <a:pt x="556260" y="268902"/>
                </a:cubicBezTo>
                <a:cubicBezTo>
                  <a:pt x="559435" y="237787"/>
                  <a:pt x="565785" y="222547"/>
                  <a:pt x="572135" y="191432"/>
                </a:cubicBezTo>
                <a:cubicBezTo>
                  <a:pt x="578485" y="160317"/>
                  <a:pt x="587375" y="145712"/>
                  <a:pt x="587375" y="114597"/>
                </a:cubicBezTo>
                <a:cubicBezTo>
                  <a:pt x="587375" y="83482"/>
                  <a:pt x="590550" y="58717"/>
                  <a:pt x="572135" y="37127"/>
                </a:cubicBezTo>
                <a:cubicBezTo>
                  <a:pt x="553720" y="15537"/>
                  <a:pt x="525780" y="12362"/>
                  <a:pt x="494665" y="6012"/>
                </a:cubicBezTo>
                <a:cubicBezTo>
                  <a:pt x="463550" y="-338"/>
                  <a:pt x="448310" y="-3513"/>
                  <a:pt x="417195" y="6012"/>
                </a:cubicBezTo>
                <a:cubicBezTo>
                  <a:pt x="386080" y="15537"/>
                  <a:pt x="368300" y="27602"/>
                  <a:pt x="340360" y="52367"/>
                </a:cubicBezTo>
                <a:cubicBezTo>
                  <a:pt x="312420" y="77132"/>
                  <a:pt x="302895" y="98722"/>
                  <a:pt x="278130" y="129837"/>
                </a:cubicBezTo>
                <a:cubicBezTo>
                  <a:pt x="253365" y="160952"/>
                  <a:pt x="234950" y="176192"/>
                  <a:pt x="216535" y="207307"/>
                </a:cubicBezTo>
                <a:cubicBezTo>
                  <a:pt x="198120" y="238422"/>
                  <a:pt x="200660" y="253027"/>
                  <a:pt x="185420" y="284142"/>
                </a:cubicBezTo>
                <a:cubicBezTo>
                  <a:pt x="170180" y="315257"/>
                  <a:pt x="157480" y="330497"/>
                  <a:pt x="139065" y="361612"/>
                </a:cubicBezTo>
                <a:cubicBezTo>
                  <a:pt x="120650" y="392727"/>
                  <a:pt x="107950" y="407967"/>
                  <a:pt x="92710" y="439082"/>
                </a:cubicBezTo>
                <a:cubicBezTo>
                  <a:pt x="77470" y="470197"/>
                  <a:pt x="71755" y="484802"/>
                  <a:pt x="62230" y="515917"/>
                </a:cubicBezTo>
                <a:cubicBezTo>
                  <a:pt x="52705" y="547032"/>
                  <a:pt x="49530" y="562272"/>
                  <a:pt x="46355" y="593387"/>
                </a:cubicBezTo>
                <a:cubicBezTo>
                  <a:pt x="43180" y="624502"/>
                  <a:pt x="46355" y="639742"/>
                  <a:pt x="46355" y="670857"/>
                </a:cubicBezTo>
                <a:cubicBezTo>
                  <a:pt x="46355" y="701972"/>
                  <a:pt x="49530" y="716577"/>
                  <a:pt x="46355" y="747692"/>
                </a:cubicBezTo>
                <a:cubicBezTo>
                  <a:pt x="43180" y="778807"/>
                  <a:pt x="31115" y="794047"/>
                  <a:pt x="31115" y="825162"/>
                </a:cubicBezTo>
                <a:cubicBezTo>
                  <a:pt x="31115" y="856277"/>
                  <a:pt x="31115" y="871517"/>
                  <a:pt x="46355" y="902632"/>
                </a:cubicBezTo>
                <a:cubicBezTo>
                  <a:pt x="61595" y="933747"/>
                  <a:pt x="93345" y="948352"/>
                  <a:pt x="108585" y="979467"/>
                </a:cubicBezTo>
                <a:cubicBezTo>
                  <a:pt x="123825" y="1010582"/>
                  <a:pt x="120650" y="1025822"/>
                  <a:pt x="123825" y="1056937"/>
                </a:cubicBezTo>
                <a:cubicBezTo>
                  <a:pt x="127000" y="1088052"/>
                  <a:pt x="123825" y="1103292"/>
                  <a:pt x="123825" y="1134407"/>
                </a:cubicBezTo>
                <a:cubicBezTo>
                  <a:pt x="123825" y="1165522"/>
                  <a:pt x="135890" y="1180127"/>
                  <a:pt x="123825" y="1211242"/>
                </a:cubicBezTo>
                <a:cubicBezTo>
                  <a:pt x="111760" y="1242357"/>
                  <a:pt x="83820" y="1257597"/>
                  <a:pt x="62230" y="1288712"/>
                </a:cubicBezTo>
                <a:cubicBezTo>
                  <a:pt x="40640" y="1319827"/>
                  <a:pt x="28575" y="1335067"/>
                  <a:pt x="15875" y="1366182"/>
                </a:cubicBezTo>
                <a:cubicBezTo>
                  <a:pt x="3175" y="1397297"/>
                  <a:pt x="0" y="1411902"/>
                  <a:pt x="0" y="1443017"/>
                </a:cubicBezTo>
                <a:cubicBezTo>
                  <a:pt x="0" y="1474132"/>
                  <a:pt x="9525" y="1489372"/>
                  <a:pt x="15875" y="1520487"/>
                </a:cubicBezTo>
                <a:cubicBezTo>
                  <a:pt x="22225" y="1551602"/>
                  <a:pt x="24765" y="1566842"/>
                  <a:pt x="31115" y="1597957"/>
                </a:cubicBezTo>
                <a:cubicBezTo>
                  <a:pt x="37465" y="1629072"/>
                  <a:pt x="40005" y="1643677"/>
                  <a:pt x="46355" y="1674792"/>
                </a:cubicBezTo>
                <a:cubicBezTo>
                  <a:pt x="52705" y="1705907"/>
                  <a:pt x="59055" y="1721147"/>
                  <a:pt x="62230" y="1752262"/>
                </a:cubicBezTo>
                <a:cubicBezTo>
                  <a:pt x="65405" y="1783377"/>
                  <a:pt x="65405" y="1798617"/>
                  <a:pt x="62230" y="1829732"/>
                </a:cubicBezTo>
                <a:cubicBezTo>
                  <a:pt x="59055" y="1860847"/>
                  <a:pt x="52705" y="1875452"/>
                  <a:pt x="46355" y="1906567"/>
                </a:cubicBezTo>
                <a:cubicBezTo>
                  <a:pt x="40005" y="1937682"/>
                  <a:pt x="37465" y="1952922"/>
                  <a:pt x="31115" y="1984037"/>
                </a:cubicBezTo>
                <a:cubicBezTo>
                  <a:pt x="24765" y="2015152"/>
                  <a:pt x="3810" y="2046267"/>
                  <a:pt x="15875" y="2061507"/>
                </a:cubicBezTo>
                <a:cubicBezTo>
                  <a:pt x="27940" y="2076747"/>
                  <a:pt x="64770" y="2076747"/>
                  <a:pt x="92710" y="2061507"/>
                </a:cubicBezTo>
                <a:cubicBezTo>
                  <a:pt x="120650" y="2046267"/>
                  <a:pt x="142240" y="2015152"/>
                  <a:pt x="154940" y="1984037"/>
                </a:cubicBez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/>
        </p:nvSpPr>
        <p:spPr>
          <a:xfrm>
            <a:off x="6212840" y="1910080"/>
            <a:ext cx="531495" cy="544830"/>
          </a:xfrm>
          <a:custGeom>
            <a:avLst/>
            <a:gdLst>
              <a:gd name="connisteX0" fmla="*/ 326566 w 485172"/>
              <a:gd name="connsiteY0" fmla="*/ 498898 h 498898"/>
              <a:gd name="connisteX1" fmla="*/ 342441 w 485172"/>
              <a:gd name="connsiteY1" fmla="*/ 421428 h 498898"/>
              <a:gd name="connisteX2" fmla="*/ 419276 w 485172"/>
              <a:gd name="connsiteY2" fmla="*/ 390948 h 498898"/>
              <a:gd name="connisteX3" fmla="*/ 450391 w 485172"/>
              <a:gd name="connsiteY3" fmla="*/ 313478 h 498898"/>
              <a:gd name="connisteX4" fmla="*/ 481506 w 485172"/>
              <a:gd name="connsiteY4" fmla="*/ 236008 h 498898"/>
              <a:gd name="connisteX5" fmla="*/ 481506 w 485172"/>
              <a:gd name="connsiteY5" fmla="*/ 159173 h 498898"/>
              <a:gd name="connisteX6" fmla="*/ 465631 w 485172"/>
              <a:gd name="connsiteY6" fmla="*/ 81703 h 498898"/>
              <a:gd name="connisteX7" fmla="*/ 388796 w 485172"/>
              <a:gd name="connsiteY7" fmla="*/ 35348 h 498898"/>
              <a:gd name="connisteX8" fmla="*/ 311326 w 485172"/>
              <a:gd name="connsiteY8" fmla="*/ 4233 h 498898"/>
              <a:gd name="connisteX9" fmla="*/ 233856 w 485172"/>
              <a:gd name="connsiteY9" fmla="*/ 4233 h 498898"/>
              <a:gd name="connisteX10" fmla="*/ 157021 w 485172"/>
              <a:gd name="connsiteY10" fmla="*/ 4233 h 498898"/>
              <a:gd name="connisteX11" fmla="*/ 79551 w 485172"/>
              <a:gd name="connsiteY11" fmla="*/ 50588 h 498898"/>
              <a:gd name="connisteX12" fmla="*/ 33196 w 485172"/>
              <a:gd name="connsiteY12" fmla="*/ 128058 h 498898"/>
              <a:gd name="connisteX13" fmla="*/ 2081 w 485172"/>
              <a:gd name="connsiteY13" fmla="*/ 205528 h 498898"/>
              <a:gd name="connisteX14" fmla="*/ 79551 w 485172"/>
              <a:gd name="connsiteY14" fmla="*/ 251883 h 498898"/>
              <a:gd name="connisteX15" fmla="*/ 141146 w 485172"/>
              <a:gd name="connsiteY15" fmla="*/ 328718 h 498898"/>
              <a:gd name="connisteX16" fmla="*/ 187501 w 485172"/>
              <a:gd name="connsiteY16" fmla="*/ 406188 h 498898"/>
              <a:gd name="connisteX17" fmla="*/ 264971 w 485172"/>
              <a:gd name="connsiteY17" fmla="*/ 452543 h 498898"/>
              <a:gd name="connisteX18" fmla="*/ 342441 w 485172"/>
              <a:gd name="connsiteY18" fmla="*/ 483658 h 498898"/>
              <a:gd name="connisteX19" fmla="*/ 372921 w 485172"/>
              <a:gd name="connsiteY19" fmla="*/ 406188 h 4988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</a:cxnLst>
            <a:rect l="l" t="t" r="r" b="b"/>
            <a:pathLst>
              <a:path w="485172" h="498898">
                <a:moveTo>
                  <a:pt x="326566" y="498898"/>
                </a:moveTo>
                <a:cubicBezTo>
                  <a:pt x="328471" y="484293"/>
                  <a:pt x="324026" y="443018"/>
                  <a:pt x="342441" y="421428"/>
                </a:cubicBezTo>
                <a:cubicBezTo>
                  <a:pt x="360856" y="399838"/>
                  <a:pt x="397686" y="412538"/>
                  <a:pt x="419276" y="390948"/>
                </a:cubicBezTo>
                <a:cubicBezTo>
                  <a:pt x="440866" y="369358"/>
                  <a:pt x="437691" y="344593"/>
                  <a:pt x="450391" y="313478"/>
                </a:cubicBezTo>
                <a:cubicBezTo>
                  <a:pt x="463091" y="282363"/>
                  <a:pt x="475156" y="267123"/>
                  <a:pt x="481506" y="236008"/>
                </a:cubicBezTo>
                <a:cubicBezTo>
                  <a:pt x="487856" y="204893"/>
                  <a:pt x="484681" y="190288"/>
                  <a:pt x="481506" y="159173"/>
                </a:cubicBezTo>
                <a:cubicBezTo>
                  <a:pt x="478331" y="128058"/>
                  <a:pt x="484046" y="106468"/>
                  <a:pt x="465631" y="81703"/>
                </a:cubicBezTo>
                <a:cubicBezTo>
                  <a:pt x="447216" y="56938"/>
                  <a:pt x="419911" y="50588"/>
                  <a:pt x="388796" y="35348"/>
                </a:cubicBezTo>
                <a:cubicBezTo>
                  <a:pt x="357681" y="20108"/>
                  <a:pt x="342441" y="10583"/>
                  <a:pt x="311326" y="4233"/>
                </a:cubicBezTo>
                <a:cubicBezTo>
                  <a:pt x="280211" y="-2117"/>
                  <a:pt x="264971" y="4233"/>
                  <a:pt x="233856" y="4233"/>
                </a:cubicBezTo>
                <a:cubicBezTo>
                  <a:pt x="202741" y="4233"/>
                  <a:pt x="188136" y="-5292"/>
                  <a:pt x="157021" y="4233"/>
                </a:cubicBezTo>
                <a:cubicBezTo>
                  <a:pt x="125906" y="13758"/>
                  <a:pt x="104316" y="25823"/>
                  <a:pt x="79551" y="50588"/>
                </a:cubicBezTo>
                <a:cubicBezTo>
                  <a:pt x="54786" y="75353"/>
                  <a:pt x="48436" y="96943"/>
                  <a:pt x="33196" y="128058"/>
                </a:cubicBezTo>
                <a:cubicBezTo>
                  <a:pt x="17956" y="159173"/>
                  <a:pt x="-7444" y="180763"/>
                  <a:pt x="2081" y="205528"/>
                </a:cubicBezTo>
                <a:cubicBezTo>
                  <a:pt x="11606" y="230293"/>
                  <a:pt x="51611" y="227118"/>
                  <a:pt x="79551" y="251883"/>
                </a:cubicBezTo>
                <a:cubicBezTo>
                  <a:pt x="107491" y="276648"/>
                  <a:pt x="119556" y="297603"/>
                  <a:pt x="141146" y="328718"/>
                </a:cubicBezTo>
                <a:cubicBezTo>
                  <a:pt x="162736" y="359833"/>
                  <a:pt x="162736" y="381423"/>
                  <a:pt x="187501" y="406188"/>
                </a:cubicBezTo>
                <a:cubicBezTo>
                  <a:pt x="212266" y="430953"/>
                  <a:pt x="233856" y="437303"/>
                  <a:pt x="264971" y="452543"/>
                </a:cubicBezTo>
                <a:cubicBezTo>
                  <a:pt x="296086" y="467783"/>
                  <a:pt x="320851" y="493183"/>
                  <a:pt x="342441" y="483658"/>
                </a:cubicBezTo>
                <a:cubicBezTo>
                  <a:pt x="364031" y="474133"/>
                  <a:pt x="368476" y="422063"/>
                  <a:pt x="372921" y="406188"/>
                </a:cubicBezTo>
              </a:path>
            </a:pathLst>
          </a:cu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 13"/>
          <p:cNvSpPr/>
          <p:nvPr/>
        </p:nvSpPr>
        <p:spPr>
          <a:xfrm>
            <a:off x="6244590" y="446405"/>
            <a:ext cx="393700" cy="1560195"/>
          </a:xfrm>
          <a:custGeom>
            <a:avLst/>
            <a:gdLst>
              <a:gd name="connisteX0" fmla="*/ 264301 w 393502"/>
              <a:gd name="connsiteY0" fmla="*/ 1560195 h 1560195"/>
              <a:gd name="connisteX1" fmla="*/ 264301 w 393502"/>
              <a:gd name="connsiteY1" fmla="*/ 1483360 h 1560195"/>
              <a:gd name="connisteX2" fmla="*/ 325896 w 393502"/>
              <a:gd name="connsiteY2" fmla="*/ 1405890 h 1560195"/>
              <a:gd name="connisteX3" fmla="*/ 310656 w 393502"/>
              <a:gd name="connsiteY3" fmla="*/ 1328420 h 1560195"/>
              <a:gd name="connisteX4" fmla="*/ 325896 w 393502"/>
              <a:gd name="connsiteY4" fmla="*/ 1251585 h 1560195"/>
              <a:gd name="connisteX5" fmla="*/ 357011 w 393502"/>
              <a:gd name="connsiteY5" fmla="*/ 1174115 h 1560195"/>
              <a:gd name="connisteX6" fmla="*/ 387491 w 393502"/>
              <a:gd name="connsiteY6" fmla="*/ 1096645 h 1560195"/>
              <a:gd name="connisteX7" fmla="*/ 387491 w 393502"/>
              <a:gd name="connsiteY7" fmla="*/ 1019810 h 1560195"/>
              <a:gd name="connisteX8" fmla="*/ 341136 w 393502"/>
              <a:gd name="connsiteY8" fmla="*/ 942340 h 1560195"/>
              <a:gd name="connisteX9" fmla="*/ 279541 w 393502"/>
              <a:gd name="connsiteY9" fmla="*/ 864870 h 1560195"/>
              <a:gd name="connisteX10" fmla="*/ 202071 w 393502"/>
              <a:gd name="connsiteY10" fmla="*/ 849630 h 1560195"/>
              <a:gd name="connisteX11" fmla="*/ 186831 w 393502"/>
              <a:gd name="connsiteY11" fmla="*/ 772160 h 1560195"/>
              <a:gd name="connisteX12" fmla="*/ 171591 w 393502"/>
              <a:gd name="connsiteY12" fmla="*/ 695325 h 1560195"/>
              <a:gd name="connisteX13" fmla="*/ 171591 w 393502"/>
              <a:gd name="connsiteY13" fmla="*/ 617855 h 1560195"/>
              <a:gd name="connisteX14" fmla="*/ 171591 w 393502"/>
              <a:gd name="connsiteY14" fmla="*/ 540385 h 1560195"/>
              <a:gd name="connisteX15" fmla="*/ 125236 w 393502"/>
              <a:gd name="connsiteY15" fmla="*/ 463550 h 1560195"/>
              <a:gd name="connisteX16" fmla="*/ 109361 w 393502"/>
              <a:gd name="connsiteY16" fmla="*/ 386080 h 1560195"/>
              <a:gd name="connisteX17" fmla="*/ 47766 w 393502"/>
              <a:gd name="connsiteY17" fmla="*/ 308610 h 1560195"/>
              <a:gd name="connisteX18" fmla="*/ 16651 w 393502"/>
              <a:gd name="connsiteY18" fmla="*/ 231775 h 1560195"/>
              <a:gd name="connisteX19" fmla="*/ 1411 w 393502"/>
              <a:gd name="connsiteY19" fmla="*/ 154305 h 1560195"/>
              <a:gd name="connisteX20" fmla="*/ 1411 w 393502"/>
              <a:gd name="connsiteY20" fmla="*/ 76835 h 1560195"/>
              <a:gd name="connisteX21" fmla="*/ 1411 w 393502"/>
              <a:gd name="connsiteY21" fmla="*/ 0 h 15601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</a:cxnLst>
            <a:rect l="l" t="t" r="r" b="b"/>
            <a:pathLst>
              <a:path w="393503" h="1560195">
                <a:moveTo>
                  <a:pt x="264301" y="1560195"/>
                </a:moveTo>
                <a:cubicBezTo>
                  <a:pt x="263031" y="1546225"/>
                  <a:pt x="252236" y="1514475"/>
                  <a:pt x="264301" y="1483360"/>
                </a:cubicBezTo>
                <a:cubicBezTo>
                  <a:pt x="276366" y="1452245"/>
                  <a:pt x="316371" y="1437005"/>
                  <a:pt x="325896" y="1405890"/>
                </a:cubicBezTo>
                <a:cubicBezTo>
                  <a:pt x="335421" y="1374775"/>
                  <a:pt x="310656" y="1359535"/>
                  <a:pt x="310656" y="1328420"/>
                </a:cubicBezTo>
                <a:cubicBezTo>
                  <a:pt x="310656" y="1297305"/>
                  <a:pt x="316371" y="1282700"/>
                  <a:pt x="325896" y="1251585"/>
                </a:cubicBezTo>
                <a:cubicBezTo>
                  <a:pt x="335421" y="1220470"/>
                  <a:pt x="344946" y="1205230"/>
                  <a:pt x="357011" y="1174115"/>
                </a:cubicBezTo>
                <a:cubicBezTo>
                  <a:pt x="369076" y="1143000"/>
                  <a:pt x="381141" y="1127760"/>
                  <a:pt x="387491" y="1096645"/>
                </a:cubicBezTo>
                <a:cubicBezTo>
                  <a:pt x="393841" y="1065530"/>
                  <a:pt x="397016" y="1050925"/>
                  <a:pt x="387491" y="1019810"/>
                </a:cubicBezTo>
                <a:cubicBezTo>
                  <a:pt x="377966" y="988695"/>
                  <a:pt x="362726" y="973455"/>
                  <a:pt x="341136" y="942340"/>
                </a:cubicBezTo>
                <a:cubicBezTo>
                  <a:pt x="319546" y="911225"/>
                  <a:pt x="307481" y="883285"/>
                  <a:pt x="279541" y="864870"/>
                </a:cubicBezTo>
                <a:cubicBezTo>
                  <a:pt x="251601" y="846455"/>
                  <a:pt x="220486" y="868045"/>
                  <a:pt x="202071" y="849630"/>
                </a:cubicBezTo>
                <a:cubicBezTo>
                  <a:pt x="183656" y="831215"/>
                  <a:pt x="193181" y="803275"/>
                  <a:pt x="186831" y="772160"/>
                </a:cubicBezTo>
                <a:cubicBezTo>
                  <a:pt x="180481" y="741045"/>
                  <a:pt x="174766" y="726440"/>
                  <a:pt x="171591" y="695325"/>
                </a:cubicBezTo>
                <a:cubicBezTo>
                  <a:pt x="168416" y="664210"/>
                  <a:pt x="171591" y="648970"/>
                  <a:pt x="171591" y="617855"/>
                </a:cubicBezTo>
                <a:cubicBezTo>
                  <a:pt x="171591" y="586740"/>
                  <a:pt x="181116" y="571500"/>
                  <a:pt x="171591" y="540385"/>
                </a:cubicBezTo>
                <a:cubicBezTo>
                  <a:pt x="162066" y="509270"/>
                  <a:pt x="137936" y="494665"/>
                  <a:pt x="125236" y="463550"/>
                </a:cubicBezTo>
                <a:cubicBezTo>
                  <a:pt x="112536" y="432435"/>
                  <a:pt x="124601" y="417195"/>
                  <a:pt x="109361" y="386080"/>
                </a:cubicBezTo>
                <a:cubicBezTo>
                  <a:pt x="94121" y="354965"/>
                  <a:pt x="66181" y="339725"/>
                  <a:pt x="47766" y="308610"/>
                </a:cubicBezTo>
                <a:cubicBezTo>
                  <a:pt x="29351" y="277495"/>
                  <a:pt x="26176" y="262890"/>
                  <a:pt x="16651" y="231775"/>
                </a:cubicBezTo>
                <a:cubicBezTo>
                  <a:pt x="7126" y="200660"/>
                  <a:pt x="4586" y="185420"/>
                  <a:pt x="1411" y="154305"/>
                </a:cubicBezTo>
                <a:cubicBezTo>
                  <a:pt x="-1764" y="123190"/>
                  <a:pt x="1411" y="107950"/>
                  <a:pt x="1411" y="76835"/>
                </a:cubicBezTo>
                <a:cubicBezTo>
                  <a:pt x="1411" y="45720"/>
                  <a:pt x="1411" y="13970"/>
                  <a:pt x="1411" y="0"/>
                </a:cubicBez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 14"/>
          <p:cNvSpPr/>
          <p:nvPr/>
        </p:nvSpPr>
        <p:spPr>
          <a:xfrm>
            <a:off x="6395720" y="400050"/>
            <a:ext cx="576580" cy="571500"/>
          </a:xfrm>
          <a:custGeom>
            <a:avLst/>
            <a:gdLst>
              <a:gd name="connisteX0" fmla="*/ 4378 w 576513"/>
              <a:gd name="connsiteY0" fmla="*/ 571500 h 571500"/>
              <a:gd name="connisteX1" fmla="*/ 4378 w 576513"/>
              <a:gd name="connsiteY1" fmla="*/ 494030 h 571500"/>
              <a:gd name="connisteX2" fmla="*/ 50733 w 576513"/>
              <a:gd name="connsiteY2" fmla="*/ 417195 h 571500"/>
              <a:gd name="connisteX3" fmla="*/ 66608 w 576513"/>
              <a:gd name="connsiteY3" fmla="*/ 339725 h 571500"/>
              <a:gd name="connisteX4" fmla="*/ 66608 w 576513"/>
              <a:gd name="connsiteY4" fmla="*/ 262255 h 571500"/>
              <a:gd name="connisteX5" fmla="*/ 143443 w 576513"/>
              <a:gd name="connsiteY5" fmla="*/ 247015 h 571500"/>
              <a:gd name="connisteX6" fmla="*/ 220913 w 576513"/>
              <a:gd name="connsiteY6" fmla="*/ 231775 h 571500"/>
              <a:gd name="connisteX7" fmla="*/ 298383 w 576513"/>
              <a:gd name="connsiteY7" fmla="*/ 169545 h 571500"/>
              <a:gd name="connisteX8" fmla="*/ 344738 w 576513"/>
              <a:gd name="connsiteY8" fmla="*/ 92710 h 571500"/>
              <a:gd name="connisteX9" fmla="*/ 421573 w 576513"/>
              <a:gd name="connsiteY9" fmla="*/ 46355 h 571500"/>
              <a:gd name="connisteX10" fmla="*/ 499043 w 576513"/>
              <a:gd name="connsiteY10" fmla="*/ 15240 h 571500"/>
              <a:gd name="connisteX11" fmla="*/ 576513 w 576513"/>
              <a:gd name="connsiteY11" fmla="*/ 0 h 5715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</a:cxnLst>
            <a:rect l="l" t="t" r="r" b="b"/>
            <a:pathLst>
              <a:path w="576513" h="571500">
                <a:moveTo>
                  <a:pt x="4378" y="571500"/>
                </a:moveTo>
                <a:cubicBezTo>
                  <a:pt x="3743" y="557530"/>
                  <a:pt x="-5147" y="525145"/>
                  <a:pt x="4378" y="494030"/>
                </a:cubicBezTo>
                <a:cubicBezTo>
                  <a:pt x="13903" y="462915"/>
                  <a:pt x="38033" y="448310"/>
                  <a:pt x="50733" y="417195"/>
                </a:cubicBezTo>
                <a:cubicBezTo>
                  <a:pt x="63433" y="386080"/>
                  <a:pt x="63433" y="370840"/>
                  <a:pt x="66608" y="339725"/>
                </a:cubicBezTo>
                <a:cubicBezTo>
                  <a:pt x="69783" y="308610"/>
                  <a:pt x="51368" y="280670"/>
                  <a:pt x="66608" y="262255"/>
                </a:cubicBezTo>
                <a:cubicBezTo>
                  <a:pt x="81848" y="243840"/>
                  <a:pt x="112328" y="253365"/>
                  <a:pt x="143443" y="247015"/>
                </a:cubicBezTo>
                <a:cubicBezTo>
                  <a:pt x="174558" y="240665"/>
                  <a:pt x="189798" y="247015"/>
                  <a:pt x="220913" y="231775"/>
                </a:cubicBezTo>
                <a:cubicBezTo>
                  <a:pt x="252028" y="216535"/>
                  <a:pt x="273618" y="197485"/>
                  <a:pt x="298383" y="169545"/>
                </a:cubicBezTo>
                <a:cubicBezTo>
                  <a:pt x="323148" y="141605"/>
                  <a:pt x="319973" y="117475"/>
                  <a:pt x="344738" y="92710"/>
                </a:cubicBezTo>
                <a:cubicBezTo>
                  <a:pt x="369503" y="67945"/>
                  <a:pt x="390458" y="61595"/>
                  <a:pt x="421573" y="46355"/>
                </a:cubicBezTo>
                <a:cubicBezTo>
                  <a:pt x="452688" y="31115"/>
                  <a:pt x="467928" y="24765"/>
                  <a:pt x="499043" y="15240"/>
                </a:cubicBezTo>
                <a:cubicBezTo>
                  <a:pt x="530158" y="5715"/>
                  <a:pt x="562543" y="2540"/>
                  <a:pt x="576513" y="0"/>
                </a:cubicBez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 15"/>
          <p:cNvSpPr/>
          <p:nvPr/>
        </p:nvSpPr>
        <p:spPr>
          <a:xfrm>
            <a:off x="6409055" y="817245"/>
            <a:ext cx="655955" cy="278130"/>
          </a:xfrm>
          <a:custGeom>
            <a:avLst/>
            <a:gdLst>
              <a:gd name="connisteX0" fmla="*/ 7064 w 656034"/>
              <a:gd name="connsiteY0" fmla="*/ 278130 h 278130"/>
              <a:gd name="connisteX1" fmla="*/ 7064 w 656034"/>
              <a:gd name="connsiteY1" fmla="*/ 200660 h 278130"/>
              <a:gd name="connisteX2" fmla="*/ 83899 w 656034"/>
              <a:gd name="connsiteY2" fmla="*/ 169545 h 278130"/>
              <a:gd name="connisteX3" fmla="*/ 161369 w 656034"/>
              <a:gd name="connsiteY3" fmla="*/ 154305 h 278130"/>
              <a:gd name="connisteX4" fmla="*/ 238839 w 656034"/>
              <a:gd name="connsiteY4" fmla="*/ 139065 h 278130"/>
              <a:gd name="connisteX5" fmla="*/ 315674 w 656034"/>
              <a:gd name="connsiteY5" fmla="*/ 139065 h 278130"/>
              <a:gd name="connisteX6" fmla="*/ 393144 w 656034"/>
              <a:gd name="connsiteY6" fmla="*/ 139065 h 278130"/>
              <a:gd name="connisteX7" fmla="*/ 424259 w 656034"/>
              <a:gd name="connsiteY7" fmla="*/ 61595 h 278130"/>
              <a:gd name="connisteX8" fmla="*/ 501094 w 656034"/>
              <a:gd name="connsiteY8" fmla="*/ 30480 h 278130"/>
              <a:gd name="connisteX9" fmla="*/ 578564 w 656034"/>
              <a:gd name="connsiteY9" fmla="*/ 15240 h 278130"/>
              <a:gd name="connisteX10" fmla="*/ 656034 w 656034"/>
              <a:gd name="connsiteY10" fmla="*/ 0 h 27813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rect l="l" t="t" r="r" b="b"/>
            <a:pathLst>
              <a:path w="656034" h="278130">
                <a:moveTo>
                  <a:pt x="7064" y="278130"/>
                </a:moveTo>
                <a:cubicBezTo>
                  <a:pt x="5794" y="263525"/>
                  <a:pt x="-8176" y="222250"/>
                  <a:pt x="7064" y="200660"/>
                </a:cubicBezTo>
                <a:cubicBezTo>
                  <a:pt x="22304" y="179070"/>
                  <a:pt x="52784" y="179070"/>
                  <a:pt x="83899" y="169545"/>
                </a:cubicBezTo>
                <a:cubicBezTo>
                  <a:pt x="115014" y="160020"/>
                  <a:pt x="130254" y="160655"/>
                  <a:pt x="161369" y="154305"/>
                </a:cubicBezTo>
                <a:cubicBezTo>
                  <a:pt x="192484" y="147955"/>
                  <a:pt x="207724" y="142240"/>
                  <a:pt x="238839" y="139065"/>
                </a:cubicBezTo>
                <a:cubicBezTo>
                  <a:pt x="269954" y="135890"/>
                  <a:pt x="284559" y="139065"/>
                  <a:pt x="315674" y="139065"/>
                </a:cubicBezTo>
                <a:cubicBezTo>
                  <a:pt x="346789" y="139065"/>
                  <a:pt x="371554" y="154305"/>
                  <a:pt x="393144" y="139065"/>
                </a:cubicBezTo>
                <a:cubicBezTo>
                  <a:pt x="414734" y="123825"/>
                  <a:pt x="402669" y="83185"/>
                  <a:pt x="424259" y="61595"/>
                </a:cubicBezTo>
                <a:cubicBezTo>
                  <a:pt x="445849" y="40005"/>
                  <a:pt x="469979" y="40005"/>
                  <a:pt x="501094" y="30480"/>
                </a:cubicBezTo>
                <a:cubicBezTo>
                  <a:pt x="532209" y="20955"/>
                  <a:pt x="547449" y="21590"/>
                  <a:pt x="578564" y="15240"/>
                </a:cubicBezTo>
                <a:cubicBezTo>
                  <a:pt x="609679" y="8890"/>
                  <a:pt x="642064" y="2540"/>
                  <a:pt x="656034" y="0"/>
                </a:cubicBezTo>
              </a:path>
            </a:pathLst>
          </a:custGeom>
          <a:noFill/>
          <a:ln w="57150" cmpd="sng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箭头连接符 16"/>
          <p:cNvCxnSpPr/>
          <p:nvPr/>
        </p:nvCxnSpPr>
        <p:spPr>
          <a:xfrm flipV="1">
            <a:off x="6586220" y="1341755"/>
            <a:ext cx="1823720" cy="664845"/>
          </a:xfrm>
          <a:prstGeom prst="straightConnector1">
            <a:avLst/>
          </a:prstGeom>
          <a:ln w="34925"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H="1">
            <a:off x="4342130" y="446405"/>
            <a:ext cx="2874010" cy="215900"/>
          </a:xfrm>
          <a:prstGeom prst="straightConnector1">
            <a:avLst/>
          </a:prstGeom>
          <a:ln w="34925"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 flipH="1" flipV="1">
            <a:off x="3461385" y="4834890"/>
            <a:ext cx="2633980" cy="587375"/>
          </a:xfrm>
          <a:prstGeom prst="straightConnector1">
            <a:avLst/>
          </a:prstGeom>
          <a:ln w="34925"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3461385" y="462280"/>
            <a:ext cx="10572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黑门山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8409940" y="1095375"/>
            <a:ext cx="11595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加利利海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2766060" y="4590415"/>
            <a:ext cx="6953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死海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6381115" y="2832735"/>
            <a:ext cx="459740" cy="15100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b="1">
                <a:solidFill>
                  <a:srgbClr val="FF0000"/>
                </a:solidFill>
              </a:rPr>
              <a:t>约   旦    河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4201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1614196" y="1194286"/>
            <a:ext cx="8798768" cy="3881567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pPr marL="0" indent="0" algn="ctr">
              <a:lnSpc>
                <a:spcPct val="250000"/>
              </a:lnSpc>
              <a:buFont typeface="Wingdings" panose="05000000000000000000" pitchFamily="2" charset="2"/>
              <a:buNone/>
            </a:pPr>
            <a:r>
              <a:rPr lang="zh-CN" altLang="zh-CN" sz="4800" dirty="0">
                <a:solidFill>
                  <a:srgbClr val="0070C0"/>
                </a:solidFill>
                <a:latin typeface="华文琥珀" pitchFamily="2" charset="-122"/>
                <a:ea typeface="华文琥珀" pitchFamily="2" charset="-122"/>
              </a:rPr>
              <a:t>我们的故事线</a:t>
            </a:r>
            <a:endParaRPr lang="en-US" altLang="zh-CN" sz="4800" dirty="0">
              <a:solidFill>
                <a:srgbClr val="0070C0"/>
              </a:solidFill>
              <a:latin typeface="华文琥珀" pitchFamily="2" charset="-122"/>
              <a:ea typeface="华文琥珀" pitchFamily="2" charset="-122"/>
            </a:endParaRPr>
          </a:p>
          <a:p>
            <a:pPr marL="0" indent="0" algn="ctr">
              <a:lnSpc>
                <a:spcPct val="250000"/>
              </a:lnSpc>
              <a:buFont typeface="Wingdings" panose="05000000000000000000" pitchFamily="2" charset="2"/>
              <a:buNone/>
            </a:pPr>
            <a:r>
              <a:rPr lang="zh-CN" altLang="zh-CN" sz="4800" dirty="0">
                <a:solidFill>
                  <a:srgbClr val="0070C0"/>
                </a:solidFill>
                <a:latin typeface="华文琥珀" pitchFamily="2" charset="-122"/>
                <a:ea typeface="华文琥珀" pitchFamily="2" charset="-122"/>
              </a:rPr>
              <a:t>从亚伯拉罕和他的家族开始。</a:t>
            </a:r>
            <a:endParaRPr lang="en-US" altLang="zh-CN" sz="4800" dirty="0">
              <a:solidFill>
                <a:srgbClr val="0070C0"/>
              </a:solidFill>
              <a:latin typeface="华文琥珀" pitchFamily="2" charset="-122"/>
              <a:ea typeface="华文琥珀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3223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84777"/>
      </a:dk2>
      <a:lt2>
        <a:srgbClr val="A8A8A8"/>
      </a:lt2>
      <a:accent1>
        <a:srgbClr val="787890"/>
      </a:accent1>
      <a:accent2>
        <a:srgbClr val="A87878"/>
      </a:accent2>
      <a:accent3>
        <a:srgbClr val="486090"/>
      </a:accent3>
      <a:accent4>
        <a:srgbClr val="909078"/>
      </a:accent4>
      <a:accent5>
        <a:srgbClr val="607878"/>
      </a:accent5>
      <a:accent6>
        <a:srgbClr val="304878"/>
      </a:accent6>
      <a:hlink>
        <a:srgbClr val="184878"/>
      </a:hlink>
      <a:folHlink>
        <a:srgbClr val="78909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1007</TotalTime>
  <Words>1553</Words>
  <Application>Microsoft Office PowerPoint</Application>
  <PresentationFormat>宽屏</PresentationFormat>
  <Paragraphs>302</Paragraphs>
  <Slides>42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42</vt:i4>
      </vt:variant>
    </vt:vector>
  </HeadingPairs>
  <TitlesOfParts>
    <vt:vector size="63" baseType="lpstr">
      <vt:lpstr>等线</vt:lpstr>
      <vt:lpstr>Arial</vt:lpstr>
      <vt:lpstr>STLiti</vt:lpstr>
      <vt:lpstr>微软雅黑</vt:lpstr>
      <vt:lpstr>Calibri</vt:lpstr>
      <vt:lpstr>等线 Light</vt:lpstr>
      <vt:lpstr>宋体</vt:lpstr>
      <vt:lpstr>Calibri Light</vt:lpstr>
      <vt:lpstr>Wingdings</vt:lpstr>
      <vt:lpstr>叶根友毛笔行书2.0版</vt:lpstr>
      <vt:lpstr>黑体</vt:lpstr>
      <vt:lpstr>方正细等线简体</vt:lpstr>
      <vt:lpstr>华文琥珀</vt:lpstr>
      <vt:lpstr>新細明體</vt:lpstr>
      <vt:lpstr>Office 主题</vt:lpstr>
      <vt:lpstr>Office 主题​​</vt:lpstr>
      <vt:lpstr>1_Office 主题​​</vt:lpstr>
      <vt:lpstr>3_Office 主题​​</vt:lpstr>
      <vt:lpstr>4_Office 主题​​</vt:lpstr>
      <vt:lpstr>1_Default Design</vt:lpstr>
      <vt:lpstr>5_Office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从约瑟到摩西</vt:lpstr>
      <vt:lpstr>PowerPoint 演示文稿</vt:lpstr>
      <vt:lpstr>PowerPoint 演示文稿</vt:lpstr>
      <vt:lpstr>PowerPoint 演示文稿</vt:lpstr>
      <vt:lpstr>PowerPoint 演示文稿</vt:lpstr>
      <vt:lpstr>从摩西到约书亚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从约书亚到被掳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王国统治到分裂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邱启光</cp:lastModifiedBy>
  <cp:revision>87</cp:revision>
  <dcterms:created xsi:type="dcterms:W3CDTF">2018-04-21T07:02:00Z</dcterms:created>
  <dcterms:modified xsi:type="dcterms:W3CDTF">2020-05-08T15:36:35Z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