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2" r:id="rId2"/>
    <p:sldMasterId id="2147483744" r:id="rId3"/>
  </p:sldMasterIdLst>
  <p:notesMasterIdLst>
    <p:notesMasterId r:id="rId22"/>
  </p:notesMasterIdLst>
  <p:sldIdLst>
    <p:sldId id="285" r:id="rId4"/>
    <p:sldId id="361" r:id="rId5"/>
    <p:sldId id="282" r:id="rId6"/>
    <p:sldId id="287" r:id="rId7"/>
    <p:sldId id="297" r:id="rId8"/>
    <p:sldId id="309" r:id="rId9"/>
    <p:sldId id="318" r:id="rId10"/>
    <p:sldId id="319" r:id="rId11"/>
    <p:sldId id="321" r:id="rId12"/>
    <p:sldId id="338" r:id="rId13"/>
    <p:sldId id="362" r:id="rId14"/>
    <p:sldId id="345" r:id="rId15"/>
    <p:sldId id="346" r:id="rId16"/>
    <p:sldId id="348" r:id="rId17"/>
    <p:sldId id="350" r:id="rId18"/>
    <p:sldId id="351" r:id="rId19"/>
    <p:sldId id="292" r:id="rId20"/>
    <p:sldId id="363" r:id="rId21"/>
  </p:sldIdLst>
  <p:sldSz cx="12192000" cy="6858000"/>
  <p:notesSz cx="7104063" cy="10234613"/>
  <p:embeddedFontLst>
    <p:embeddedFont>
      <p:font typeface="等线" panose="02010600030101010101" pitchFamily="2" charset="-122"/>
      <p:regular r:id="rId23"/>
      <p:bold r:id="rId24"/>
    </p:embeddedFont>
    <p:embeddedFont>
      <p:font typeface="微软雅黑" panose="020B0503020204020204" pitchFamily="34" charset="-122"/>
      <p:regular r:id="rId25"/>
      <p:bold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等线 Light" panose="02010600030101010101" pitchFamily="2" charset="-122"/>
      <p:regular r:id="rId31"/>
    </p:embeddedFont>
    <p:embeddedFont>
      <p:font typeface="宋体" panose="02010600030101010101" pitchFamily="2" charset="-122"/>
      <p:regular r:id="rId32"/>
    </p:embeddedFont>
    <p:embeddedFont>
      <p:font typeface="Calibri Light" panose="020F0302020204030204" pitchFamily="34" charset="0"/>
      <p:regular r:id="rId33"/>
      <p:italic r:id="rId34"/>
    </p:embeddedFont>
    <p:embeddedFont>
      <p:font typeface="黑体" panose="02010609060101010101" pitchFamily="49" charset="-122"/>
      <p:regular r:id="rId35"/>
    </p:embeddedFont>
    <p:embeddedFont>
      <p:font typeface="华文琥珀" panose="02010800040101010101" pitchFamily="2" charset="-122"/>
      <p:regular r:id="rId36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31916"/>
    <a:srgbClr val="8A2115"/>
    <a:srgbClr val="7C1915"/>
    <a:srgbClr val="B24215"/>
    <a:srgbClr val="461815"/>
    <a:srgbClr val="0084A6"/>
    <a:srgbClr val="B8C9DC"/>
    <a:srgbClr val="C1D2E1"/>
    <a:srgbClr val="B5C8DC"/>
    <a:srgbClr val="C0D0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6" autoAdjust="0"/>
    <p:restoredTop sz="94660" autoAdjust="0"/>
  </p:normalViewPr>
  <p:slideViewPr>
    <p:cSldViewPr snapToGrid="0">
      <p:cViewPr varScale="1">
        <p:scale>
          <a:sx n="77" d="100"/>
          <a:sy n="77" d="100"/>
        </p:scale>
        <p:origin x="232" y="5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7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4.fntdata"/><Relationship Id="rId39" Type="http://schemas.openxmlformats.org/officeDocument/2006/relationships/theme" Target="theme/theme1.xml"/><Relationship Id="rId21" Type="http://schemas.openxmlformats.org/officeDocument/2006/relationships/slide" Target="slides/slide18.xml"/><Relationship Id="rId34" Type="http://schemas.openxmlformats.org/officeDocument/2006/relationships/font" Target="fonts/font12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9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1CE55B-ACB3-4981-BCA0-39C783FB0151}" type="datetimeFigureOut">
              <a:rPr lang="zh-CN" altLang="en-US" smtClean="0"/>
              <a:t>2020/5/8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860925"/>
            <a:ext cx="5683250" cy="4605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487949-BB38-4DD5-A1D2-54D56257AD1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65193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zh-TW" altLang="en-US" sz="1300" dirty="0"/>
              <a:t>5</a:t>
            </a:fld>
            <a:endParaRPr lang="zh-TW" altLang="en-US" sz="1300" dirty="0"/>
          </a:p>
        </p:txBody>
      </p:sp>
      <p:sp>
        <p:nvSpPr>
          <p:cNvPr id="28674" name="幻灯片图像占位符 2867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8675" name="文本占位符 2867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3279101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39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57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6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1"/>
          <p:cNvPicPr>
            <a:picLocks noChangeAspect="1"/>
          </p:cNvPicPr>
          <p:nvPr userDrawn="1"/>
        </p:nvPicPr>
        <p:blipFill>
          <a:blip r:embed="rId2"/>
          <a:srcRect l="4301" r="4317" b="13357"/>
          <a:stretch>
            <a:fillRect/>
          </a:stretch>
        </p:blipFill>
        <p:spPr>
          <a:xfrm>
            <a:off x="-1905" y="0"/>
            <a:ext cx="12193905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2020/5/8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3252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974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930" y="3808730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5510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238877" y="1296000"/>
            <a:ext cx="5283242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8214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69930" y="1296000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69925" y="1789043"/>
            <a:ext cx="5283200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296000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789043"/>
            <a:ext cx="5283242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8715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6149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1770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238925" y="1296000"/>
            <a:ext cx="5283242" cy="50400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6506974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362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2"/>
          <p:cNvPicPr>
            <a:picLocks noChangeAspect="1"/>
          </p:cNvPicPr>
          <p:nvPr userDrawn="1"/>
        </p:nvPicPr>
        <p:blipFill>
          <a:blip r:embed="rId2"/>
          <a:srcRect l="4185" r="4347" b="13086"/>
          <a:stretch>
            <a:fillRect/>
          </a:stretch>
        </p:blipFill>
        <p:spPr>
          <a:xfrm>
            <a:off x="0" y="0"/>
            <a:ext cx="12192000" cy="6870931"/>
          </a:xfrm>
          <a:prstGeom prst="rect">
            <a:avLst/>
          </a:prstGeom>
        </p:spPr>
      </p:pic>
      <p:sp>
        <p:nvSpPr>
          <p:cNvPr id="3" name="文本占位符 5"/>
          <p:cNvSpPr>
            <a:spLocks noGrp="1"/>
          </p:cNvSpPr>
          <p:nvPr>
            <p:ph type="body" sz="quarter" idx="10"/>
          </p:nvPr>
        </p:nvSpPr>
        <p:spPr>
          <a:xfrm>
            <a:off x="4991100" y="1295400"/>
            <a:ext cx="6515100" cy="876300"/>
          </a:xfrm>
        </p:spPr>
        <p:txBody>
          <a:bodyPr>
            <a:normAutofit/>
          </a:bodyPr>
          <a:lstStyle>
            <a:lvl1pPr marL="0" indent="0">
              <a:buNone/>
              <a:defRPr sz="4800">
                <a:solidFill>
                  <a:schemeClr val="bg1"/>
                </a:solidFill>
              </a:defRPr>
            </a:lvl1pPr>
          </a:lstStyle>
          <a:p>
            <a:pPr lvl="0"/>
            <a:endParaRPr lang="zh-CN" alt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69930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996235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33139968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4C787-31F2-4F8D-B72D-4700523DBED8}" type="datetimeFigureOut">
              <a:rPr lang="zh-CN" altLang="en-US" smtClean="0"/>
              <a:t>2020/5/8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7C788-8FCF-4979-925B-52C2D26659E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47229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4C787-31F2-4F8D-B72D-4700523DBED8}" type="datetimeFigureOut">
              <a:rPr lang="zh-CN" altLang="en-US" smtClean="0"/>
              <a:t>2020/5/8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7C788-8FCF-4979-925B-52C2D26659E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82590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4C787-31F2-4F8D-B72D-4700523DBED8}" type="datetimeFigureOut">
              <a:rPr lang="zh-CN" altLang="en-US" smtClean="0"/>
              <a:t>2020/5/8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7C788-8FCF-4979-925B-52C2D26659E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17074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4C787-31F2-4F8D-B72D-4700523DBED8}" type="datetimeFigureOut">
              <a:rPr lang="zh-CN" altLang="en-US" smtClean="0"/>
              <a:t>2020/5/8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7C788-8FCF-4979-925B-52C2D26659E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99603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4C787-31F2-4F8D-B72D-4700523DBED8}" type="datetimeFigureOut">
              <a:rPr lang="zh-CN" altLang="en-US" smtClean="0"/>
              <a:t>2020/5/8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7C788-8FCF-4979-925B-52C2D26659E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71930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4C787-31F2-4F8D-B72D-4700523DBED8}" type="datetimeFigureOut">
              <a:rPr lang="zh-CN" altLang="en-US" smtClean="0"/>
              <a:t>2020/5/8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7C788-8FCF-4979-925B-52C2D26659E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4577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4C787-31F2-4F8D-B72D-4700523DBED8}" type="datetimeFigureOut">
              <a:rPr lang="zh-CN" altLang="en-US" smtClean="0"/>
              <a:t>2020/5/8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7C788-8FCF-4979-925B-52C2D26659E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1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4C787-31F2-4F8D-B72D-4700523DBED8}" type="datetimeFigureOut">
              <a:rPr lang="zh-CN" altLang="en-US" smtClean="0"/>
              <a:t>2020/5/8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7C788-8FCF-4979-925B-52C2D26659E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0612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700" y="-5715"/>
            <a:ext cx="12195175" cy="685927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4C787-31F2-4F8D-B72D-4700523DBED8}" type="datetimeFigureOut">
              <a:rPr lang="zh-CN" altLang="en-US" smtClean="0"/>
              <a:t>2020/5/8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7C788-8FCF-4979-925B-52C2D26659E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08307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4C787-31F2-4F8D-B72D-4700523DBED8}" type="datetimeFigureOut">
              <a:rPr lang="zh-CN" altLang="en-US" smtClean="0"/>
              <a:t>2020/5/8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7C788-8FCF-4979-925B-52C2D26659E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5298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4C787-31F2-4F8D-B72D-4700523DBED8}" type="datetimeFigureOut">
              <a:rPr lang="zh-CN" altLang="en-US" smtClean="0"/>
              <a:t>2020/5/8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7C788-8FCF-4979-925B-52C2D26659E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64334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2"/>
          <p:cNvPicPr>
            <a:picLocks noChangeAspect="1"/>
          </p:cNvPicPr>
          <p:nvPr userDrawn="1"/>
        </p:nvPicPr>
        <p:blipFill>
          <a:blip r:embed="rId2"/>
          <a:srcRect l="4185" r="4347" b="13086"/>
          <a:stretch>
            <a:fillRect/>
          </a:stretch>
        </p:blipFill>
        <p:spPr>
          <a:xfrm>
            <a:off x="0" y="0"/>
            <a:ext cx="12192000" cy="6870931"/>
          </a:xfrm>
          <a:prstGeom prst="rect">
            <a:avLst/>
          </a:prstGeom>
        </p:spPr>
      </p:pic>
      <p:sp>
        <p:nvSpPr>
          <p:cNvPr id="3" name="文本占位符 5"/>
          <p:cNvSpPr>
            <a:spLocks noGrp="1"/>
          </p:cNvSpPr>
          <p:nvPr>
            <p:ph type="body" sz="quarter" idx="10"/>
          </p:nvPr>
        </p:nvSpPr>
        <p:spPr>
          <a:xfrm>
            <a:off x="4991100" y="1295400"/>
            <a:ext cx="6515100" cy="876300"/>
          </a:xfrm>
        </p:spPr>
        <p:txBody>
          <a:bodyPr>
            <a:normAutofit/>
          </a:bodyPr>
          <a:lstStyle>
            <a:lvl1pPr marL="0" indent="0">
              <a:buNone/>
              <a:defRPr sz="4800">
                <a:solidFill>
                  <a:schemeClr val="bg1"/>
                </a:solidFill>
              </a:defRPr>
            </a:lvl1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298631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700" y="-5715"/>
            <a:ext cx="12195175" cy="685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3544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298" y="-10795"/>
            <a:ext cx="12202795" cy="686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8046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1"/>
          <p:cNvPicPr>
            <a:picLocks noChangeAspect="1"/>
          </p:cNvPicPr>
          <p:nvPr userDrawn="1"/>
        </p:nvPicPr>
        <p:blipFill>
          <a:blip r:embed="rId2"/>
          <a:srcRect l="4301" r="4317" b="13357"/>
          <a:stretch>
            <a:fillRect/>
          </a:stretch>
        </p:blipFill>
        <p:spPr>
          <a:xfrm>
            <a:off x="-1905" y="0"/>
            <a:ext cx="121939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967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298" y="-10795"/>
            <a:ext cx="12202795" cy="68630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2020/5/8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2020/5/8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2020/5/8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2020/5/8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2020/5/8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12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2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tags" Target="../tags/tag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3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alphaModFix amt="78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2020/5/8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alphaModFix amt="78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69882" y="432000"/>
            <a:ext cx="10852237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69882" y="1296000"/>
            <a:ext cx="10852237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KSO_TEMPLATE" hidden="1"/>
          <p:cNvSpPr/>
          <p:nvPr>
            <p:custDataLst>
              <p:tags r:id="rId1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815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alphaModFix amt="78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24C787-31F2-4F8D-B72D-4700523DBED8}" type="datetimeFigureOut">
              <a:rPr lang="zh-CN" altLang="en-US" smtClean="0"/>
              <a:t>2020/5/8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B7C788-8FCF-4979-925B-52C2D26659E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9673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078029" y="2705725"/>
            <a:ext cx="6920564" cy="144655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78789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等线"/>
                <a:ea typeface="等线" panose="02010600030101010101" pitchFamily="2" charset="-122"/>
                <a:cs typeface="+mn-cs"/>
                <a:sym typeface="+mn-ea"/>
              </a:rPr>
              <a:t> 圣经大故事</a:t>
            </a:r>
            <a:endParaRPr kumimoji="0" lang="zh-CN" altLang="en-US" sz="8800" b="1" i="0" u="none" strike="noStrike" kern="1200" cap="none" spc="0" normalizeH="0" baseline="0" noProof="0" dirty="0">
              <a:ln w="6600">
                <a:solidFill>
                  <a:srgbClr val="A87878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A87878"/>
                </a:outerShdw>
              </a:effectLst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6812780" y="2509407"/>
            <a:ext cx="4979963" cy="0"/>
          </a:xfrm>
          <a:prstGeom prst="line">
            <a:avLst/>
          </a:prstGeom>
          <a:ln w="38100" cmpd="dbl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6852190" y="4225786"/>
            <a:ext cx="4979963" cy="0"/>
          </a:xfrm>
          <a:prstGeom prst="line">
            <a:avLst/>
          </a:prstGeom>
          <a:ln w="38100" cmpd="dbl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0" name="五边形 19"/>
          <p:cNvSpPr/>
          <p:nvPr/>
        </p:nvSpPr>
        <p:spPr>
          <a:xfrm>
            <a:off x="0" y="2"/>
            <a:ext cx="7272994" cy="6857997"/>
          </a:xfrm>
          <a:prstGeom prst="homePlate">
            <a:avLst>
              <a:gd name="adj" fmla="val 30000"/>
            </a:avLst>
          </a:prstGeom>
          <a:noFill/>
          <a:ln w="60325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图片 12289" descr="12 tribes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215" y="0"/>
            <a:ext cx="12287885" cy="6858000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2316" name="任意多边形 12315"/>
          <p:cNvSpPr/>
          <p:nvPr/>
        </p:nvSpPr>
        <p:spPr>
          <a:xfrm>
            <a:off x="-69850" y="4135120"/>
            <a:ext cx="4171950" cy="2723515"/>
          </a:xfrm>
          <a:custGeom>
            <a:avLst/>
            <a:gdLst/>
            <a:ahLst/>
            <a:cxnLst/>
            <a:rect l="0" t="0" r="0" b="0"/>
            <a:pathLst>
              <a:path w="1010" h="1725">
                <a:moveTo>
                  <a:pt x="2" y="1046"/>
                </a:moveTo>
                <a:lnTo>
                  <a:pt x="85" y="995"/>
                </a:lnTo>
                <a:lnTo>
                  <a:pt x="240" y="863"/>
                </a:lnTo>
                <a:lnTo>
                  <a:pt x="381" y="705"/>
                </a:lnTo>
                <a:lnTo>
                  <a:pt x="482" y="609"/>
                </a:lnTo>
                <a:lnTo>
                  <a:pt x="609" y="412"/>
                </a:lnTo>
                <a:lnTo>
                  <a:pt x="684" y="285"/>
                </a:lnTo>
                <a:lnTo>
                  <a:pt x="793" y="0"/>
                </a:lnTo>
                <a:lnTo>
                  <a:pt x="837" y="76"/>
                </a:lnTo>
                <a:lnTo>
                  <a:pt x="888" y="112"/>
                </a:lnTo>
                <a:lnTo>
                  <a:pt x="955" y="122"/>
                </a:lnTo>
                <a:lnTo>
                  <a:pt x="981" y="165"/>
                </a:lnTo>
                <a:lnTo>
                  <a:pt x="997" y="215"/>
                </a:lnTo>
                <a:lnTo>
                  <a:pt x="1010" y="298"/>
                </a:lnTo>
                <a:lnTo>
                  <a:pt x="996" y="398"/>
                </a:lnTo>
                <a:lnTo>
                  <a:pt x="955" y="513"/>
                </a:lnTo>
                <a:lnTo>
                  <a:pt x="840" y="547"/>
                </a:lnTo>
                <a:lnTo>
                  <a:pt x="767" y="723"/>
                </a:lnTo>
                <a:lnTo>
                  <a:pt x="796" y="896"/>
                </a:lnTo>
                <a:lnTo>
                  <a:pt x="809" y="1050"/>
                </a:lnTo>
                <a:lnTo>
                  <a:pt x="780" y="1152"/>
                </a:lnTo>
                <a:lnTo>
                  <a:pt x="732" y="1299"/>
                </a:lnTo>
                <a:lnTo>
                  <a:pt x="665" y="1405"/>
                </a:lnTo>
                <a:lnTo>
                  <a:pt x="546" y="1527"/>
                </a:lnTo>
                <a:lnTo>
                  <a:pt x="383" y="1664"/>
                </a:lnTo>
                <a:lnTo>
                  <a:pt x="297" y="1725"/>
                </a:lnTo>
                <a:lnTo>
                  <a:pt x="82" y="1725"/>
                </a:lnTo>
                <a:lnTo>
                  <a:pt x="113" y="1622"/>
                </a:lnTo>
                <a:lnTo>
                  <a:pt x="53" y="1595"/>
                </a:lnTo>
                <a:lnTo>
                  <a:pt x="0" y="1523"/>
                </a:lnTo>
                <a:lnTo>
                  <a:pt x="2" y="1046"/>
                </a:lnTo>
                <a:close/>
              </a:path>
            </a:pathLst>
          </a:custGeom>
          <a:solidFill>
            <a:srgbClr val="003366">
              <a:alpha val="60001"/>
            </a:srgbClr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2334" name="任意多边形 12333"/>
          <p:cNvSpPr/>
          <p:nvPr/>
        </p:nvSpPr>
        <p:spPr>
          <a:xfrm>
            <a:off x="4872355" y="6149340"/>
            <a:ext cx="6085840" cy="709295"/>
          </a:xfrm>
          <a:custGeom>
            <a:avLst/>
            <a:gdLst/>
            <a:ahLst/>
            <a:cxnLst/>
            <a:rect l="0" t="0" r="0" b="0"/>
            <a:pathLst>
              <a:path w="1296" h="449">
                <a:moveTo>
                  <a:pt x="0" y="449"/>
                </a:moveTo>
                <a:lnTo>
                  <a:pt x="159" y="347"/>
                </a:lnTo>
                <a:lnTo>
                  <a:pt x="303" y="241"/>
                </a:lnTo>
                <a:lnTo>
                  <a:pt x="405" y="184"/>
                </a:lnTo>
                <a:lnTo>
                  <a:pt x="498" y="80"/>
                </a:lnTo>
                <a:lnTo>
                  <a:pt x="528" y="3"/>
                </a:lnTo>
                <a:lnTo>
                  <a:pt x="564" y="0"/>
                </a:lnTo>
                <a:lnTo>
                  <a:pt x="608" y="48"/>
                </a:lnTo>
                <a:lnTo>
                  <a:pt x="612" y="67"/>
                </a:lnTo>
                <a:lnTo>
                  <a:pt x="636" y="86"/>
                </a:lnTo>
                <a:lnTo>
                  <a:pt x="674" y="88"/>
                </a:lnTo>
                <a:lnTo>
                  <a:pt x="765" y="112"/>
                </a:lnTo>
                <a:lnTo>
                  <a:pt x="839" y="126"/>
                </a:lnTo>
                <a:lnTo>
                  <a:pt x="887" y="141"/>
                </a:lnTo>
                <a:lnTo>
                  <a:pt x="981" y="182"/>
                </a:lnTo>
                <a:lnTo>
                  <a:pt x="1050" y="224"/>
                </a:lnTo>
                <a:lnTo>
                  <a:pt x="1132" y="283"/>
                </a:lnTo>
                <a:lnTo>
                  <a:pt x="1151" y="337"/>
                </a:lnTo>
                <a:lnTo>
                  <a:pt x="1296" y="449"/>
                </a:lnTo>
                <a:lnTo>
                  <a:pt x="0" y="449"/>
                </a:lnTo>
                <a:close/>
              </a:path>
            </a:pathLst>
          </a:custGeom>
          <a:solidFill>
            <a:srgbClr val="CC0000">
              <a:alpha val="60001"/>
            </a:srgbClr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2335" name="任意多边形 12334"/>
          <p:cNvSpPr/>
          <p:nvPr/>
        </p:nvSpPr>
        <p:spPr>
          <a:xfrm>
            <a:off x="6891020" y="5160645"/>
            <a:ext cx="5328285" cy="1697990"/>
          </a:xfrm>
          <a:custGeom>
            <a:avLst/>
            <a:gdLst/>
            <a:ahLst/>
            <a:cxnLst/>
            <a:rect l="0" t="0" r="0" b="0"/>
            <a:pathLst>
              <a:path w="1004" h="1028">
                <a:moveTo>
                  <a:pt x="41" y="576"/>
                </a:moveTo>
                <a:lnTo>
                  <a:pt x="104" y="564"/>
                </a:lnTo>
                <a:lnTo>
                  <a:pt x="123" y="540"/>
                </a:lnTo>
                <a:lnTo>
                  <a:pt x="137" y="512"/>
                </a:lnTo>
                <a:lnTo>
                  <a:pt x="120" y="473"/>
                </a:lnTo>
                <a:lnTo>
                  <a:pt x="128" y="449"/>
                </a:lnTo>
                <a:lnTo>
                  <a:pt x="142" y="437"/>
                </a:lnTo>
                <a:lnTo>
                  <a:pt x="144" y="392"/>
                </a:lnTo>
                <a:lnTo>
                  <a:pt x="125" y="356"/>
                </a:lnTo>
                <a:lnTo>
                  <a:pt x="82" y="372"/>
                </a:lnTo>
                <a:lnTo>
                  <a:pt x="51" y="356"/>
                </a:lnTo>
                <a:lnTo>
                  <a:pt x="27" y="322"/>
                </a:lnTo>
                <a:lnTo>
                  <a:pt x="0" y="296"/>
                </a:lnTo>
                <a:lnTo>
                  <a:pt x="29" y="238"/>
                </a:lnTo>
                <a:lnTo>
                  <a:pt x="63" y="219"/>
                </a:lnTo>
                <a:lnTo>
                  <a:pt x="82" y="178"/>
                </a:lnTo>
                <a:lnTo>
                  <a:pt x="94" y="168"/>
                </a:lnTo>
                <a:lnTo>
                  <a:pt x="104" y="195"/>
                </a:lnTo>
                <a:lnTo>
                  <a:pt x="94" y="226"/>
                </a:lnTo>
                <a:lnTo>
                  <a:pt x="101" y="240"/>
                </a:lnTo>
                <a:lnTo>
                  <a:pt x="130" y="238"/>
                </a:lnTo>
                <a:lnTo>
                  <a:pt x="161" y="190"/>
                </a:lnTo>
                <a:lnTo>
                  <a:pt x="161" y="140"/>
                </a:lnTo>
                <a:lnTo>
                  <a:pt x="164" y="96"/>
                </a:lnTo>
                <a:lnTo>
                  <a:pt x="178" y="75"/>
                </a:lnTo>
                <a:lnTo>
                  <a:pt x="176" y="0"/>
                </a:lnTo>
                <a:lnTo>
                  <a:pt x="207" y="0"/>
                </a:lnTo>
                <a:lnTo>
                  <a:pt x="238" y="34"/>
                </a:lnTo>
                <a:lnTo>
                  <a:pt x="267" y="36"/>
                </a:lnTo>
                <a:lnTo>
                  <a:pt x="308" y="39"/>
                </a:lnTo>
                <a:lnTo>
                  <a:pt x="375" y="24"/>
                </a:lnTo>
                <a:lnTo>
                  <a:pt x="545" y="34"/>
                </a:lnTo>
                <a:lnTo>
                  <a:pt x="562" y="80"/>
                </a:lnTo>
                <a:lnTo>
                  <a:pt x="615" y="106"/>
                </a:lnTo>
                <a:lnTo>
                  <a:pt x="627" y="80"/>
                </a:lnTo>
                <a:lnTo>
                  <a:pt x="682" y="80"/>
                </a:lnTo>
                <a:lnTo>
                  <a:pt x="699" y="111"/>
                </a:lnTo>
                <a:lnTo>
                  <a:pt x="728" y="108"/>
                </a:lnTo>
                <a:lnTo>
                  <a:pt x="759" y="128"/>
                </a:lnTo>
                <a:lnTo>
                  <a:pt x="828" y="144"/>
                </a:lnTo>
                <a:lnTo>
                  <a:pt x="996" y="308"/>
                </a:lnTo>
                <a:lnTo>
                  <a:pt x="1004" y="720"/>
                </a:lnTo>
                <a:lnTo>
                  <a:pt x="771" y="1028"/>
                </a:lnTo>
                <a:lnTo>
                  <a:pt x="622" y="910"/>
                </a:lnTo>
                <a:lnTo>
                  <a:pt x="612" y="862"/>
                </a:lnTo>
                <a:lnTo>
                  <a:pt x="454" y="759"/>
                </a:lnTo>
                <a:lnTo>
                  <a:pt x="358" y="718"/>
                </a:lnTo>
                <a:lnTo>
                  <a:pt x="236" y="689"/>
                </a:lnTo>
                <a:lnTo>
                  <a:pt x="158" y="666"/>
                </a:lnTo>
                <a:lnTo>
                  <a:pt x="116" y="668"/>
                </a:lnTo>
                <a:lnTo>
                  <a:pt x="87" y="641"/>
                </a:lnTo>
                <a:lnTo>
                  <a:pt x="77" y="622"/>
                </a:lnTo>
                <a:lnTo>
                  <a:pt x="41" y="576"/>
                </a:lnTo>
                <a:close/>
              </a:path>
            </a:pathLst>
          </a:custGeom>
          <a:solidFill>
            <a:srgbClr val="663300">
              <a:alpha val="60001"/>
            </a:srgbClr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2336" name="任意多边形 12335"/>
          <p:cNvSpPr/>
          <p:nvPr/>
        </p:nvSpPr>
        <p:spPr>
          <a:xfrm>
            <a:off x="9468485" y="2777490"/>
            <a:ext cx="2749550" cy="1804670"/>
          </a:xfrm>
          <a:custGeom>
            <a:avLst/>
            <a:gdLst/>
            <a:ahLst/>
            <a:cxnLst/>
            <a:rect l="0" t="0" r="0" b="0"/>
            <a:pathLst>
              <a:path w="665" h="1137">
                <a:moveTo>
                  <a:pt x="665" y="19"/>
                </a:moveTo>
                <a:lnTo>
                  <a:pt x="475" y="0"/>
                </a:lnTo>
                <a:lnTo>
                  <a:pt x="300" y="0"/>
                </a:lnTo>
                <a:lnTo>
                  <a:pt x="187" y="26"/>
                </a:lnTo>
                <a:lnTo>
                  <a:pt x="94" y="225"/>
                </a:lnTo>
                <a:lnTo>
                  <a:pt x="91" y="386"/>
                </a:lnTo>
                <a:lnTo>
                  <a:pt x="70" y="485"/>
                </a:lnTo>
                <a:lnTo>
                  <a:pt x="94" y="593"/>
                </a:lnTo>
                <a:lnTo>
                  <a:pt x="19" y="746"/>
                </a:lnTo>
                <a:lnTo>
                  <a:pt x="0" y="809"/>
                </a:lnTo>
                <a:lnTo>
                  <a:pt x="22" y="905"/>
                </a:lnTo>
                <a:lnTo>
                  <a:pt x="74" y="969"/>
                </a:lnTo>
                <a:lnTo>
                  <a:pt x="137" y="1034"/>
                </a:lnTo>
                <a:lnTo>
                  <a:pt x="163" y="1101"/>
                </a:lnTo>
                <a:lnTo>
                  <a:pt x="336" y="1137"/>
                </a:lnTo>
                <a:lnTo>
                  <a:pt x="581" y="1094"/>
                </a:lnTo>
                <a:lnTo>
                  <a:pt x="660" y="1077"/>
                </a:lnTo>
                <a:lnTo>
                  <a:pt x="665" y="19"/>
                </a:lnTo>
                <a:close/>
              </a:path>
            </a:pathLst>
          </a:custGeom>
          <a:solidFill>
            <a:srgbClr val="660066">
              <a:alpha val="60001"/>
            </a:srgbClr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2337" name="文本框 12336"/>
          <p:cNvSpPr txBox="1"/>
          <p:nvPr/>
        </p:nvSpPr>
        <p:spPr>
          <a:xfrm>
            <a:off x="10447020" y="3674428"/>
            <a:ext cx="79248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zh-TW" altLang="en-US" sz="240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亚扪</a:t>
            </a:r>
          </a:p>
        </p:txBody>
      </p:sp>
      <p:sp>
        <p:nvSpPr>
          <p:cNvPr id="12338" name="文本框 12337"/>
          <p:cNvSpPr txBox="1"/>
          <p:nvPr/>
        </p:nvSpPr>
        <p:spPr>
          <a:xfrm>
            <a:off x="9003983" y="5688965"/>
            <a:ext cx="79248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TW" altLang="en-US" sz="240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摩押</a:t>
            </a:r>
          </a:p>
        </p:txBody>
      </p:sp>
      <p:sp>
        <p:nvSpPr>
          <p:cNvPr id="12339" name="文本框 12338"/>
          <p:cNvSpPr txBox="1"/>
          <p:nvPr/>
        </p:nvSpPr>
        <p:spPr>
          <a:xfrm>
            <a:off x="7399020" y="6398260"/>
            <a:ext cx="79248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TW" altLang="en-US" sz="240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以东</a:t>
            </a:r>
          </a:p>
        </p:txBody>
      </p:sp>
      <p:sp>
        <p:nvSpPr>
          <p:cNvPr id="12340" name="文本框 12339"/>
          <p:cNvSpPr txBox="1"/>
          <p:nvPr/>
        </p:nvSpPr>
        <p:spPr>
          <a:xfrm>
            <a:off x="2184400" y="4949825"/>
            <a:ext cx="487680" cy="119888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TW" altLang="en-US" sz="240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非</a:t>
            </a:r>
          </a:p>
          <a:p>
            <a:r>
              <a:rPr lang="zh-TW" altLang="en-US" sz="240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利</a:t>
            </a:r>
          </a:p>
          <a:p>
            <a:r>
              <a:rPr lang="zh-TW" altLang="en-US" sz="240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士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="" xmlns:a16="http://schemas.microsoft.com/office/drawing/2014/main" id="{AC27FE0B-8B14-4592-B22C-08917017E8DB}"/>
              </a:ext>
            </a:extLst>
          </p:cNvPr>
          <p:cNvSpPr/>
          <p:nvPr/>
        </p:nvSpPr>
        <p:spPr>
          <a:xfrm>
            <a:off x="0" y="1475412"/>
            <a:ext cx="433965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zh-CN" altLang="en-US" sz="5400" b="1" dirty="0">
                <a:ln/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撒母耳记上下</a:t>
            </a:r>
            <a:endParaRPr lang="en-US" altLang="zh-CN" sz="5400" b="1" dirty="0">
              <a:ln/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5400" b="1" dirty="0">
                <a:ln/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历代志记上下</a:t>
            </a:r>
            <a:endParaRPr lang="en-US" altLang="zh-CN" sz="5400" b="1" dirty="0">
              <a:ln/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98089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37" grpId="0"/>
      <p:bldP spid="12338" grpId="0"/>
      <p:bldP spid="12339" grpId="0"/>
      <p:bldP spid="1234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图片 25601" descr="Map - The Kingdoms of Israel and Judah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60" y="0"/>
            <a:ext cx="1221168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5604" name="任意多边形 25603"/>
          <p:cNvSpPr/>
          <p:nvPr/>
        </p:nvSpPr>
        <p:spPr>
          <a:xfrm>
            <a:off x="1031875" y="4010660"/>
            <a:ext cx="6447790" cy="2847975"/>
          </a:xfrm>
          <a:custGeom>
            <a:avLst/>
            <a:gdLst/>
            <a:ahLst/>
            <a:cxnLst/>
            <a:rect l="0" t="0" r="0" b="0"/>
            <a:pathLst>
              <a:path w="1710" h="1813">
                <a:moveTo>
                  <a:pt x="931" y="126"/>
                </a:moveTo>
                <a:lnTo>
                  <a:pt x="883" y="314"/>
                </a:lnTo>
                <a:lnTo>
                  <a:pt x="779" y="503"/>
                </a:lnTo>
                <a:lnTo>
                  <a:pt x="746" y="554"/>
                </a:lnTo>
                <a:lnTo>
                  <a:pt x="657" y="706"/>
                </a:lnTo>
                <a:lnTo>
                  <a:pt x="606" y="794"/>
                </a:lnTo>
                <a:lnTo>
                  <a:pt x="439" y="942"/>
                </a:lnTo>
                <a:lnTo>
                  <a:pt x="277" y="1108"/>
                </a:lnTo>
                <a:lnTo>
                  <a:pt x="126" y="1278"/>
                </a:lnTo>
                <a:lnTo>
                  <a:pt x="37" y="1440"/>
                </a:lnTo>
                <a:lnTo>
                  <a:pt x="0" y="1555"/>
                </a:lnTo>
                <a:lnTo>
                  <a:pt x="22" y="1610"/>
                </a:lnTo>
                <a:lnTo>
                  <a:pt x="30" y="1640"/>
                </a:lnTo>
                <a:lnTo>
                  <a:pt x="0" y="1673"/>
                </a:lnTo>
                <a:lnTo>
                  <a:pt x="26" y="1780"/>
                </a:lnTo>
                <a:lnTo>
                  <a:pt x="33" y="1813"/>
                </a:lnTo>
                <a:lnTo>
                  <a:pt x="1381" y="1813"/>
                </a:lnTo>
                <a:lnTo>
                  <a:pt x="1418" y="1773"/>
                </a:lnTo>
                <a:lnTo>
                  <a:pt x="1436" y="1684"/>
                </a:lnTo>
                <a:lnTo>
                  <a:pt x="1444" y="1511"/>
                </a:lnTo>
                <a:lnTo>
                  <a:pt x="1532" y="1352"/>
                </a:lnTo>
                <a:lnTo>
                  <a:pt x="1558" y="1245"/>
                </a:lnTo>
                <a:lnTo>
                  <a:pt x="1543" y="1115"/>
                </a:lnTo>
                <a:lnTo>
                  <a:pt x="1521" y="1101"/>
                </a:lnTo>
                <a:lnTo>
                  <a:pt x="1510" y="1008"/>
                </a:lnTo>
                <a:lnTo>
                  <a:pt x="1536" y="938"/>
                </a:lnTo>
                <a:lnTo>
                  <a:pt x="1536" y="868"/>
                </a:lnTo>
                <a:lnTo>
                  <a:pt x="1555" y="839"/>
                </a:lnTo>
                <a:lnTo>
                  <a:pt x="1543" y="772"/>
                </a:lnTo>
                <a:lnTo>
                  <a:pt x="1551" y="746"/>
                </a:lnTo>
                <a:lnTo>
                  <a:pt x="1540" y="706"/>
                </a:lnTo>
                <a:lnTo>
                  <a:pt x="1566" y="639"/>
                </a:lnTo>
                <a:lnTo>
                  <a:pt x="1555" y="576"/>
                </a:lnTo>
                <a:lnTo>
                  <a:pt x="1558" y="543"/>
                </a:lnTo>
                <a:lnTo>
                  <a:pt x="1580" y="510"/>
                </a:lnTo>
                <a:lnTo>
                  <a:pt x="1573" y="455"/>
                </a:lnTo>
                <a:lnTo>
                  <a:pt x="1580" y="388"/>
                </a:lnTo>
                <a:lnTo>
                  <a:pt x="1617" y="362"/>
                </a:lnTo>
                <a:lnTo>
                  <a:pt x="1610" y="281"/>
                </a:lnTo>
                <a:lnTo>
                  <a:pt x="1687" y="203"/>
                </a:lnTo>
                <a:lnTo>
                  <a:pt x="1710" y="200"/>
                </a:lnTo>
                <a:lnTo>
                  <a:pt x="1665" y="133"/>
                </a:lnTo>
                <a:lnTo>
                  <a:pt x="1540" y="45"/>
                </a:lnTo>
                <a:lnTo>
                  <a:pt x="1444" y="4"/>
                </a:lnTo>
                <a:lnTo>
                  <a:pt x="1399" y="0"/>
                </a:lnTo>
                <a:lnTo>
                  <a:pt x="1326" y="34"/>
                </a:lnTo>
                <a:lnTo>
                  <a:pt x="1222" y="67"/>
                </a:lnTo>
                <a:lnTo>
                  <a:pt x="1152" y="56"/>
                </a:lnTo>
                <a:lnTo>
                  <a:pt x="1093" y="85"/>
                </a:lnTo>
                <a:lnTo>
                  <a:pt x="1045" y="63"/>
                </a:lnTo>
                <a:lnTo>
                  <a:pt x="931" y="126"/>
                </a:lnTo>
                <a:close/>
              </a:path>
            </a:pathLst>
          </a:custGeom>
          <a:solidFill>
            <a:srgbClr val="FF0000">
              <a:alpha val="37000"/>
            </a:srgbClr>
          </a:solidFill>
          <a:ln w="28575" cap="flat" cmpd="sng">
            <a:solidFill>
              <a:srgbClr val="CC0000">
                <a:alpha val="10000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5605" name="任意多边形 25604"/>
          <p:cNvSpPr/>
          <p:nvPr/>
        </p:nvSpPr>
        <p:spPr>
          <a:xfrm>
            <a:off x="3929380" y="528955"/>
            <a:ext cx="7336790" cy="4883150"/>
          </a:xfrm>
          <a:custGeom>
            <a:avLst/>
            <a:gdLst/>
            <a:ahLst/>
            <a:cxnLst/>
            <a:rect l="0" t="0" r="0" b="0"/>
            <a:pathLst>
              <a:path w="1897" h="3021">
                <a:moveTo>
                  <a:pt x="316" y="864"/>
                </a:moveTo>
                <a:lnTo>
                  <a:pt x="248" y="842"/>
                </a:lnTo>
                <a:lnTo>
                  <a:pt x="231" y="932"/>
                </a:lnTo>
                <a:lnTo>
                  <a:pt x="209" y="1039"/>
                </a:lnTo>
                <a:lnTo>
                  <a:pt x="192" y="1192"/>
                </a:lnTo>
                <a:lnTo>
                  <a:pt x="158" y="1271"/>
                </a:lnTo>
                <a:lnTo>
                  <a:pt x="141" y="1384"/>
                </a:lnTo>
                <a:lnTo>
                  <a:pt x="124" y="1491"/>
                </a:lnTo>
                <a:lnTo>
                  <a:pt x="102" y="1632"/>
                </a:lnTo>
                <a:lnTo>
                  <a:pt x="28" y="1892"/>
                </a:lnTo>
                <a:lnTo>
                  <a:pt x="0" y="1982"/>
                </a:lnTo>
                <a:lnTo>
                  <a:pt x="102" y="2044"/>
                </a:lnTo>
                <a:lnTo>
                  <a:pt x="175" y="2140"/>
                </a:lnTo>
                <a:lnTo>
                  <a:pt x="169" y="2282"/>
                </a:lnTo>
                <a:lnTo>
                  <a:pt x="260" y="2231"/>
                </a:lnTo>
                <a:lnTo>
                  <a:pt x="322" y="2253"/>
                </a:lnTo>
                <a:lnTo>
                  <a:pt x="384" y="2219"/>
                </a:lnTo>
                <a:lnTo>
                  <a:pt x="457" y="2231"/>
                </a:lnTo>
                <a:lnTo>
                  <a:pt x="627" y="2163"/>
                </a:lnTo>
                <a:lnTo>
                  <a:pt x="740" y="2197"/>
                </a:lnTo>
                <a:lnTo>
                  <a:pt x="887" y="2304"/>
                </a:lnTo>
                <a:lnTo>
                  <a:pt x="932" y="2361"/>
                </a:lnTo>
                <a:lnTo>
                  <a:pt x="1028" y="2389"/>
                </a:lnTo>
                <a:lnTo>
                  <a:pt x="1011" y="2502"/>
                </a:lnTo>
                <a:lnTo>
                  <a:pt x="988" y="2603"/>
                </a:lnTo>
                <a:lnTo>
                  <a:pt x="971" y="2745"/>
                </a:lnTo>
                <a:lnTo>
                  <a:pt x="1022" y="2801"/>
                </a:lnTo>
                <a:lnTo>
                  <a:pt x="1146" y="2835"/>
                </a:lnTo>
                <a:lnTo>
                  <a:pt x="1333" y="2829"/>
                </a:lnTo>
                <a:lnTo>
                  <a:pt x="1400" y="2875"/>
                </a:lnTo>
                <a:lnTo>
                  <a:pt x="1468" y="2863"/>
                </a:lnTo>
                <a:lnTo>
                  <a:pt x="1638" y="2942"/>
                </a:lnTo>
                <a:lnTo>
                  <a:pt x="1739" y="2993"/>
                </a:lnTo>
                <a:lnTo>
                  <a:pt x="1897" y="3021"/>
                </a:lnTo>
                <a:lnTo>
                  <a:pt x="1875" y="2841"/>
                </a:lnTo>
                <a:lnTo>
                  <a:pt x="1807" y="2694"/>
                </a:lnTo>
                <a:lnTo>
                  <a:pt x="1700" y="2524"/>
                </a:lnTo>
                <a:lnTo>
                  <a:pt x="1559" y="2406"/>
                </a:lnTo>
                <a:lnTo>
                  <a:pt x="1423" y="2332"/>
                </a:lnTo>
                <a:lnTo>
                  <a:pt x="1355" y="2203"/>
                </a:lnTo>
                <a:lnTo>
                  <a:pt x="1361" y="2016"/>
                </a:lnTo>
                <a:lnTo>
                  <a:pt x="1383" y="1847"/>
                </a:lnTo>
                <a:lnTo>
                  <a:pt x="1429" y="1672"/>
                </a:lnTo>
                <a:lnTo>
                  <a:pt x="1491" y="1547"/>
                </a:lnTo>
                <a:lnTo>
                  <a:pt x="1542" y="1372"/>
                </a:lnTo>
                <a:lnTo>
                  <a:pt x="1570" y="1254"/>
                </a:lnTo>
                <a:lnTo>
                  <a:pt x="1502" y="1197"/>
                </a:lnTo>
                <a:lnTo>
                  <a:pt x="1406" y="1101"/>
                </a:lnTo>
                <a:lnTo>
                  <a:pt x="1361" y="966"/>
                </a:lnTo>
                <a:lnTo>
                  <a:pt x="1208" y="949"/>
                </a:lnTo>
                <a:lnTo>
                  <a:pt x="1067" y="1051"/>
                </a:lnTo>
                <a:lnTo>
                  <a:pt x="1005" y="1079"/>
                </a:lnTo>
                <a:lnTo>
                  <a:pt x="988" y="1017"/>
                </a:lnTo>
                <a:lnTo>
                  <a:pt x="909" y="909"/>
                </a:lnTo>
                <a:lnTo>
                  <a:pt x="932" y="813"/>
                </a:lnTo>
                <a:lnTo>
                  <a:pt x="988" y="774"/>
                </a:lnTo>
                <a:lnTo>
                  <a:pt x="1050" y="774"/>
                </a:lnTo>
                <a:lnTo>
                  <a:pt x="1056" y="616"/>
                </a:lnTo>
                <a:lnTo>
                  <a:pt x="1079" y="458"/>
                </a:lnTo>
                <a:lnTo>
                  <a:pt x="1062" y="412"/>
                </a:lnTo>
                <a:lnTo>
                  <a:pt x="1129" y="277"/>
                </a:lnTo>
                <a:lnTo>
                  <a:pt x="1129" y="203"/>
                </a:lnTo>
                <a:lnTo>
                  <a:pt x="1090" y="147"/>
                </a:lnTo>
                <a:lnTo>
                  <a:pt x="1079" y="57"/>
                </a:lnTo>
                <a:lnTo>
                  <a:pt x="1033" y="0"/>
                </a:lnTo>
                <a:lnTo>
                  <a:pt x="983" y="11"/>
                </a:lnTo>
                <a:lnTo>
                  <a:pt x="864" y="85"/>
                </a:lnTo>
                <a:lnTo>
                  <a:pt x="819" y="113"/>
                </a:lnTo>
                <a:lnTo>
                  <a:pt x="785" y="271"/>
                </a:lnTo>
                <a:lnTo>
                  <a:pt x="723" y="520"/>
                </a:lnTo>
                <a:lnTo>
                  <a:pt x="638" y="729"/>
                </a:lnTo>
                <a:lnTo>
                  <a:pt x="565" y="932"/>
                </a:lnTo>
                <a:lnTo>
                  <a:pt x="519" y="988"/>
                </a:lnTo>
                <a:lnTo>
                  <a:pt x="435" y="1011"/>
                </a:lnTo>
                <a:lnTo>
                  <a:pt x="373" y="938"/>
                </a:lnTo>
                <a:lnTo>
                  <a:pt x="316" y="864"/>
                </a:lnTo>
                <a:close/>
              </a:path>
            </a:pathLst>
          </a:custGeom>
          <a:solidFill>
            <a:srgbClr val="0000FF">
              <a:alpha val="34000"/>
            </a:srgbClr>
          </a:solidFill>
          <a:ln w="28575" cap="flat" cmpd="sng">
            <a:solidFill>
              <a:schemeClr val="accent2">
                <a:alpha val="100000"/>
              </a:schemeClr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5606" name="文本框 25605"/>
          <p:cNvSpPr txBox="1"/>
          <p:nvPr/>
        </p:nvSpPr>
        <p:spPr>
          <a:xfrm>
            <a:off x="5321935" y="4951413"/>
            <a:ext cx="79248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zh-TW" altLang="en-US" sz="2400">
                <a:solidFill>
                  <a:prstClr val="black"/>
                </a:solidFill>
                <a:ea typeface="黑体" panose="02010609060101010101" pitchFamily="49" charset="-122"/>
              </a:rPr>
              <a:t>犹大</a:t>
            </a:r>
          </a:p>
        </p:txBody>
      </p:sp>
      <p:sp>
        <p:nvSpPr>
          <p:cNvPr id="25608" name="椭圆 25607"/>
          <p:cNvSpPr/>
          <p:nvPr/>
        </p:nvSpPr>
        <p:spPr>
          <a:xfrm>
            <a:off x="6057900" y="4276725"/>
            <a:ext cx="88900" cy="889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5614" name="矩形标注 25613"/>
          <p:cNvSpPr/>
          <p:nvPr/>
        </p:nvSpPr>
        <p:spPr>
          <a:xfrm>
            <a:off x="6348413" y="4371975"/>
            <a:ext cx="914400" cy="320675"/>
          </a:xfrm>
          <a:prstGeom prst="wedgeRectCallout">
            <a:avLst>
              <a:gd name="adj1" fmla="val -72398"/>
              <a:gd name="adj2" fmla="val -59407"/>
            </a:avLst>
          </a:prstGeom>
          <a:solidFill>
            <a:srgbClr val="FFFF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pPr algn="ctr"/>
            <a:r>
              <a:rPr lang="zh-TW" altLang="en-US" sz="1400">
                <a:solidFill>
                  <a:prstClr val="black"/>
                </a:solidFill>
                <a:ea typeface="黑体" panose="02010609060101010101" pitchFamily="49" charset="-122"/>
              </a:rPr>
              <a:t>耶路撒冷</a:t>
            </a:r>
          </a:p>
        </p:txBody>
      </p:sp>
      <p:sp>
        <p:nvSpPr>
          <p:cNvPr id="25634" name="椭圆 25633"/>
          <p:cNvSpPr/>
          <p:nvPr/>
        </p:nvSpPr>
        <p:spPr>
          <a:xfrm>
            <a:off x="5988050" y="3124200"/>
            <a:ext cx="88900" cy="889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5635" name="矩形标注 25634"/>
          <p:cNvSpPr/>
          <p:nvPr/>
        </p:nvSpPr>
        <p:spPr>
          <a:xfrm>
            <a:off x="4908550" y="3098800"/>
            <a:ext cx="914400" cy="320675"/>
          </a:xfrm>
          <a:prstGeom prst="wedgeRectCallout">
            <a:avLst>
              <a:gd name="adj1" fmla="val 67884"/>
              <a:gd name="adj2" fmla="val -24755"/>
            </a:avLst>
          </a:prstGeom>
          <a:solidFill>
            <a:srgbClr val="FFFF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pPr algn="ctr"/>
            <a:r>
              <a:rPr lang="zh-TW" altLang="en-US" sz="1400">
                <a:solidFill>
                  <a:prstClr val="black"/>
                </a:solidFill>
                <a:ea typeface="黑体" panose="02010609060101010101" pitchFamily="49" charset="-122"/>
              </a:rPr>
              <a:t>撒玛利亚</a:t>
            </a:r>
          </a:p>
        </p:txBody>
      </p:sp>
      <p:sp>
        <p:nvSpPr>
          <p:cNvPr id="25642" name="任意多边形 25641"/>
          <p:cNvSpPr/>
          <p:nvPr/>
        </p:nvSpPr>
        <p:spPr>
          <a:xfrm>
            <a:off x="7531100" y="2180908"/>
            <a:ext cx="133350" cy="2095500"/>
          </a:xfrm>
          <a:custGeom>
            <a:avLst/>
            <a:gdLst/>
            <a:ahLst/>
            <a:cxnLst/>
            <a:rect l="0" t="0" r="0" b="0"/>
            <a:pathLst>
              <a:path w="84" h="1320">
                <a:moveTo>
                  <a:pt x="50" y="1320"/>
                </a:moveTo>
                <a:cubicBezTo>
                  <a:pt x="48" y="1297"/>
                  <a:pt x="46" y="1275"/>
                  <a:pt x="43" y="1255"/>
                </a:cubicBezTo>
                <a:cubicBezTo>
                  <a:pt x="40" y="1235"/>
                  <a:pt x="34" y="1211"/>
                  <a:pt x="34" y="1197"/>
                </a:cubicBezTo>
                <a:cubicBezTo>
                  <a:pt x="34" y="1183"/>
                  <a:pt x="46" y="1183"/>
                  <a:pt x="43" y="1173"/>
                </a:cubicBezTo>
                <a:cubicBezTo>
                  <a:pt x="40" y="1163"/>
                  <a:pt x="17" y="1152"/>
                  <a:pt x="19" y="1137"/>
                </a:cubicBezTo>
                <a:cubicBezTo>
                  <a:pt x="21" y="1122"/>
                  <a:pt x="52" y="1103"/>
                  <a:pt x="55" y="1082"/>
                </a:cubicBezTo>
                <a:cubicBezTo>
                  <a:pt x="58" y="1061"/>
                  <a:pt x="45" y="1032"/>
                  <a:pt x="36" y="1010"/>
                </a:cubicBezTo>
                <a:cubicBezTo>
                  <a:pt x="27" y="988"/>
                  <a:pt x="0" y="967"/>
                  <a:pt x="2" y="948"/>
                </a:cubicBezTo>
                <a:cubicBezTo>
                  <a:pt x="4" y="929"/>
                  <a:pt x="42" y="910"/>
                  <a:pt x="46" y="895"/>
                </a:cubicBezTo>
                <a:cubicBezTo>
                  <a:pt x="50" y="880"/>
                  <a:pt x="24" y="873"/>
                  <a:pt x="26" y="859"/>
                </a:cubicBezTo>
                <a:cubicBezTo>
                  <a:pt x="28" y="845"/>
                  <a:pt x="55" y="826"/>
                  <a:pt x="60" y="809"/>
                </a:cubicBezTo>
                <a:cubicBezTo>
                  <a:pt x="65" y="792"/>
                  <a:pt x="53" y="774"/>
                  <a:pt x="55" y="756"/>
                </a:cubicBezTo>
                <a:cubicBezTo>
                  <a:pt x="57" y="738"/>
                  <a:pt x="72" y="723"/>
                  <a:pt x="74" y="701"/>
                </a:cubicBezTo>
                <a:cubicBezTo>
                  <a:pt x="76" y="679"/>
                  <a:pt x="69" y="650"/>
                  <a:pt x="67" y="626"/>
                </a:cubicBezTo>
                <a:cubicBezTo>
                  <a:pt x="65" y="602"/>
                  <a:pt x="63" y="577"/>
                  <a:pt x="62" y="554"/>
                </a:cubicBezTo>
                <a:cubicBezTo>
                  <a:pt x="61" y="531"/>
                  <a:pt x="60" y="506"/>
                  <a:pt x="58" y="485"/>
                </a:cubicBezTo>
                <a:cubicBezTo>
                  <a:pt x="56" y="464"/>
                  <a:pt x="51" y="442"/>
                  <a:pt x="50" y="425"/>
                </a:cubicBezTo>
                <a:cubicBezTo>
                  <a:pt x="49" y="408"/>
                  <a:pt x="48" y="393"/>
                  <a:pt x="50" y="381"/>
                </a:cubicBezTo>
                <a:cubicBezTo>
                  <a:pt x="52" y="369"/>
                  <a:pt x="61" y="372"/>
                  <a:pt x="62" y="355"/>
                </a:cubicBezTo>
                <a:cubicBezTo>
                  <a:pt x="63" y="338"/>
                  <a:pt x="60" y="293"/>
                  <a:pt x="58" y="278"/>
                </a:cubicBezTo>
                <a:cubicBezTo>
                  <a:pt x="56" y="263"/>
                  <a:pt x="50" y="275"/>
                  <a:pt x="50" y="264"/>
                </a:cubicBezTo>
                <a:cubicBezTo>
                  <a:pt x="50" y="253"/>
                  <a:pt x="53" y="224"/>
                  <a:pt x="58" y="213"/>
                </a:cubicBezTo>
                <a:cubicBezTo>
                  <a:pt x="63" y="202"/>
                  <a:pt x="78" y="210"/>
                  <a:pt x="79" y="197"/>
                </a:cubicBezTo>
                <a:cubicBezTo>
                  <a:pt x="80" y="184"/>
                  <a:pt x="69" y="148"/>
                  <a:pt x="67" y="134"/>
                </a:cubicBezTo>
                <a:cubicBezTo>
                  <a:pt x="65" y="120"/>
                  <a:pt x="67" y="123"/>
                  <a:pt x="65" y="115"/>
                </a:cubicBezTo>
                <a:cubicBezTo>
                  <a:pt x="63" y="107"/>
                  <a:pt x="51" y="101"/>
                  <a:pt x="53" y="86"/>
                </a:cubicBezTo>
                <a:cubicBezTo>
                  <a:pt x="55" y="71"/>
                  <a:pt x="72" y="40"/>
                  <a:pt x="77" y="26"/>
                </a:cubicBezTo>
                <a:cubicBezTo>
                  <a:pt x="82" y="12"/>
                  <a:pt x="79" y="12"/>
                  <a:pt x="84" y="0"/>
                </a:cubicBezTo>
              </a:path>
            </a:pathLst>
          </a:custGeom>
          <a:noFill/>
          <a:ln w="19050" cap="flat" cmpd="sng">
            <a:solidFill>
              <a:srgbClr val="003366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5607" name="文本框 25606"/>
          <p:cNvSpPr txBox="1"/>
          <p:nvPr/>
        </p:nvSpPr>
        <p:spPr>
          <a:xfrm>
            <a:off x="5858510" y="3182938"/>
            <a:ext cx="109728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zh-TW" altLang="en-US" sz="2400">
                <a:solidFill>
                  <a:prstClr val="black"/>
                </a:solidFill>
                <a:ea typeface="黑体" panose="02010609060101010101" pitchFamily="49" charset="-122"/>
              </a:rPr>
              <a:t>以色列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="" xmlns:a16="http://schemas.microsoft.com/office/drawing/2014/main" id="{AF48D188-CD8C-4F29-B10B-28C9BFF34670}"/>
              </a:ext>
            </a:extLst>
          </p:cNvPr>
          <p:cNvSpPr/>
          <p:nvPr/>
        </p:nvSpPr>
        <p:spPr>
          <a:xfrm>
            <a:off x="-2" y="1475412"/>
            <a:ext cx="4339650" cy="42473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zh-CN" altLang="en-US" sz="5400" b="1" dirty="0">
                <a:ln/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列王记上</a:t>
            </a:r>
            <a:endParaRPr lang="en-US" altLang="zh-CN" sz="5400" b="1" dirty="0">
              <a:ln/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5400" b="1" dirty="0">
                <a:ln/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诗篇（多篇）</a:t>
            </a:r>
            <a:endParaRPr lang="en-US" altLang="zh-CN" sz="5400" b="1" dirty="0">
              <a:ln/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5400" b="1" dirty="0">
                <a:ln/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箴言</a:t>
            </a:r>
            <a:endParaRPr lang="en-US" altLang="zh-CN" sz="5400" b="1" dirty="0">
              <a:ln/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5400" b="1" dirty="0">
                <a:ln/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传道书</a:t>
            </a:r>
            <a:endParaRPr lang="en-US" altLang="zh-CN" sz="5400" b="1" dirty="0">
              <a:ln/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5400" b="1" dirty="0">
                <a:ln/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雅歌书</a:t>
            </a:r>
            <a:endParaRPr lang="en-US" altLang="zh-CN" sz="5400" b="1" dirty="0">
              <a:ln/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700151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780" y="-36195"/>
            <a:ext cx="12227560" cy="6930390"/>
          </a:xfrm>
          <a:prstGeom prst="rect">
            <a:avLst/>
          </a:prstGeom>
        </p:spPr>
      </p:pic>
      <p:sp>
        <p:nvSpPr>
          <p:cNvPr id="9" name="圆角矩形 8"/>
          <p:cNvSpPr/>
          <p:nvPr/>
        </p:nvSpPr>
        <p:spPr>
          <a:xfrm>
            <a:off x="6751955" y="593090"/>
            <a:ext cx="1390650" cy="540385"/>
          </a:xfrm>
          <a:prstGeom prst="roundRect">
            <a:avLst/>
          </a:prstGeom>
          <a:noFill/>
          <a:ln w="47625">
            <a:solidFill>
              <a:srgbClr val="FF0000">
                <a:alpha val="86000"/>
              </a:srgb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4753610" y="4883150"/>
            <a:ext cx="1390650" cy="540385"/>
          </a:xfrm>
          <a:prstGeom prst="roundRect">
            <a:avLst/>
          </a:prstGeom>
          <a:noFill/>
          <a:ln w="47625">
            <a:solidFill>
              <a:srgbClr val="FF0000">
                <a:alpha val="86000"/>
              </a:srgb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7599680" y="2077720"/>
            <a:ext cx="1390650" cy="540385"/>
          </a:xfrm>
          <a:prstGeom prst="roundRect">
            <a:avLst/>
          </a:prstGeom>
          <a:noFill/>
          <a:ln w="47625">
            <a:solidFill>
              <a:srgbClr val="FF0000">
                <a:alpha val="86000"/>
              </a:srgb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9906000" y="2077720"/>
            <a:ext cx="1390650" cy="540385"/>
          </a:xfrm>
          <a:prstGeom prst="roundRect">
            <a:avLst/>
          </a:prstGeom>
          <a:noFill/>
          <a:ln w="47625">
            <a:solidFill>
              <a:srgbClr val="FF0000">
                <a:alpha val="86000"/>
              </a:srgb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4114165" y="3007995"/>
            <a:ext cx="1390650" cy="540385"/>
          </a:xfrm>
          <a:prstGeom prst="roundRect">
            <a:avLst/>
          </a:prstGeom>
          <a:noFill/>
          <a:ln w="47625">
            <a:solidFill>
              <a:srgbClr val="FF0000">
                <a:alpha val="86000"/>
              </a:srgb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3564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图片 69633" descr="Assyria_SII"/>
          <p:cNvPicPr>
            <a:picLocks noChangeAspect="1"/>
          </p:cNvPicPr>
          <p:nvPr/>
        </p:nvPicPr>
        <p:blipFill>
          <a:blip r:embed="rId2"/>
          <a:srcRect b="11693"/>
          <a:stretch>
            <a:fillRect/>
          </a:stretch>
        </p:blipFill>
        <p:spPr>
          <a:xfrm>
            <a:off x="9525" y="0"/>
            <a:ext cx="1218819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9636" name="任意多边形 69635"/>
          <p:cNvSpPr/>
          <p:nvPr/>
        </p:nvSpPr>
        <p:spPr>
          <a:xfrm>
            <a:off x="3207385" y="2625725"/>
            <a:ext cx="2595245" cy="2426970"/>
          </a:xfrm>
          <a:custGeom>
            <a:avLst/>
            <a:gdLst/>
            <a:ahLst/>
            <a:cxnLst/>
            <a:rect l="0" t="0" r="0" b="0"/>
            <a:pathLst>
              <a:path w="1200" h="1414">
                <a:moveTo>
                  <a:pt x="0" y="1414"/>
                </a:moveTo>
                <a:cubicBezTo>
                  <a:pt x="10" y="1342"/>
                  <a:pt x="20" y="1269"/>
                  <a:pt x="39" y="1193"/>
                </a:cubicBezTo>
                <a:cubicBezTo>
                  <a:pt x="59" y="1117"/>
                  <a:pt x="76" y="1037"/>
                  <a:pt x="116" y="961"/>
                </a:cubicBezTo>
                <a:cubicBezTo>
                  <a:pt x="157" y="886"/>
                  <a:pt x="240" y="809"/>
                  <a:pt x="282" y="741"/>
                </a:cubicBezTo>
                <a:cubicBezTo>
                  <a:pt x="324" y="673"/>
                  <a:pt x="346" y="608"/>
                  <a:pt x="369" y="552"/>
                </a:cubicBezTo>
                <a:cubicBezTo>
                  <a:pt x="391" y="495"/>
                  <a:pt x="388" y="441"/>
                  <a:pt x="418" y="403"/>
                </a:cubicBezTo>
                <a:cubicBezTo>
                  <a:pt x="449" y="366"/>
                  <a:pt x="499" y="341"/>
                  <a:pt x="549" y="328"/>
                </a:cubicBezTo>
                <a:cubicBezTo>
                  <a:pt x="599" y="314"/>
                  <a:pt x="657" y="336"/>
                  <a:pt x="718" y="324"/>
                </a:cubicBezTo>
                <a:cubicBezTo>
                  <a:pt x="779" y="312"/>
                  <a:pt x="881" y="298"/>
                  <a:pt x="917" y="254"/>
                </a:cubicBezTo>
                <a:cubicBezTo>
                  <a:pt x="953" y="210"/>
                  <a:pt x="922" y="102"/>
                  <a:pt x="934" y="60"/>
                </a:cubicBezTo>
                <a:cubicBezTo>
                  <a:pt x="946" y="18"/>
                  <a:pt x="945" y="4"/>
                  <a:pt x="989" y="2"/>
                </a:cubicBezTo>
                <a:cubicBezTo>
                  <a:pt x="1033" y="0"/>
                  <a:pt x="1156" y="39"/>
                  <a:pt x="1200" y="48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headEnd type="none" w="med" len="med"/>
            <a:tailEnd type="arrow" w="med" len="med"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9637" name="任意多边形 69636"/>
          <p:cNvSpPr/>
          <p:nvPr/>
        </p:nvSpPr>
        <p:spPr>
          <a:xfrm>
            <a:off x="7018655" y="2808605"/>
            <a:ext cx="3183255" cy="809625"/>
          </a:xfrm>
          <a:custGeom>
            <a:avLst/>
            <a:gdLst/>
            <a:ahLst/>
            <a:cxnLst/>
            <a:rect l="0" t="0" r="0" b="0"/>
            <a:pathLst>
              <a:path w="1373" h="491">
                <a:moveTo>
                  <a:pt x="0" y="0"/>
                </a:moveTo>
                <a:cubicBezTo>
                  <a:pt x="14" y="17"/>
                  <a:pt x="52" y="51"/>
                  <a:pt x="83" y="100"/>
                </a:cubicBezTo>
                <a:cubicBezTo>
                  <a:pt x="114" y="149"/>
                  <a:pt x="128" y="242"/>
                  <a:pt x="188" y="292"/>
                </a:cubicBezTo>
                <a:cubicBezTo>
                  <a:pt x="247" y="342"/>
                  <a:pt x="329" y="370"/>
                  <a:pt x="444" y="397"/>
                </a:cubicBezTo>
                <a:cubicBezTo>
                  <a:pt x="558" y="424"/>
                  <a:pt x="722" y="442"/>
                  <a:pt x="876" y="458"/>
                </a:cubicBezTo>
                <a:cubicBezTo>
                  <a:pt x="1030" y="474"/>
                  <a:pt x="1261" y="489"/>
                  <a:pt x="1373" y="491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headEnd type="none" w="med" len="med"/>
            <a:tailEnd type="arrow" w="med" len="med"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9638" name="任意多边形 69637"/>
          <p:cNvSpPr/>
          <p:nvPr/>
        </p:nvSpPr>
        <p:spPr>
          <a:xfrm>
            <a:off x="5845175" y="2638425"/>
            <a:ext cx="1149350" cy="179388"/>
          </a:xfrm>
          <a:custGeom>
            <a:avLst/>
            <a:gdLst/>
            <a:ahLst/>
            <a:cxnLst/>
            <a:rect l="0" t="0" r="0" b="0"/>
            <a:pathLst>
              <a:path w="724" h="113">
                <a:moveTo>
                  <a:pt x="0" y="49"/>
                </a:moveTo>
                <a:cubicBezTo>
                  <a:pt x="20" y="57"/>
                  <a:pt x="83" y="90"/>
                  <a:pt x="119" y="98"/>
                </a:cubicBezTo>
                <a:cubicBezTo>
                  <a:pt x="155" y="106"/>
                  <a:pt x="177" y="113"/>
                  <a:pt x="216" y="98"/>
                </a:cubicBezTo>
                <a:cubicBezTo>
                  <a:pt x="254" y="84"/>
                  <a:pt x="288" y="23"/>
                  <a:pt x="345" y="11"/>
                </a:cubicBezTo>
                <a:cubicBezTo>
                  <a:pt x="403" y="0"/>
                  <a:pt x="495" y="16"/>
                  <a:pt x="558" y="29"/>
                </a:cubicBezTo>
                <a:cubicBezTo>
                  <a:pt x="621" y="42"/>
                  <a:pt x="690" y="76"/>
                  <a:pt x="724" y="88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headEnd type="none" w="med" len="med"/>
            <a:tailEnd type="arrow" w="med" len="med"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9639" name="文本框 69638"/>
          <p:cNvSpPr txBox="1"/>
          <p:nvPr/>
        </p:nvSpPr>
        <p:spPr>
          <a:xfrm>
            <a:off x="3909060" y="6365875"/>
            <a:ext cx="4373880" cy="39878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zh-CN" altLang="en-US" sz="2000" dirty="0">
                <a:solidFill>
                  <a:srgbClr val="44546A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撒珥根二世</a:t>
            </a:r>
            <a:r>
              <a:rPr lang="en-US" altLang="zh-CN" sz="2000">
                <a:solidFill>
                  <a:srgbClr val="44546A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(722-705BC)</a:t>
            </a:r>
            <a:r>
              <a:rPr lang="zh-CN" altLang="en-US" sz="2000" dirty="0">
                <a:solidFill>
                  <a:srgbClr val="44546A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时的亚述帝国</a:t>
            </a:r>
            <a:endParaRPr lang="en-US" altLang="zh-TW" sz="2000" dirty="0">
              <a:solidFill>
                <a:srgbClr val="44546A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9640" name="文本框 69639"/>
          <p:cNvSpPr txBox="1"/>
          <p:nvPr/>
        </p:nvSpPr>
        <p:spPr>
          <a:xfrm>
            <a:off x="2659063" y="4530725"/>
            <a:ext cx="1249680" cy="521970"/>
          </a:xfrm>
          <a:prstGeom prst="rect">
            <a:avLst/>
          </a:prstGeom>
          <a:solidFill>
            <a:srgbClr val="336600">
              <a:alpha val="80000"/>
            </a:srgbClr>
          </a:solidFill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TW" altLang="en-US" sz="2800" dirty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以色列</a:t>
            </a:r>
          </a:p>
        </p:txBody>
      </p:sp>
      <p:sp>
        <p:nvSpPr>
          <p:cNvPr id="69641" name="文本框 69640"/>
          <p:cNvSpPr txBox="1"/>
          <p:nvPr/>
        </p:nvSpPr>
        <p:spPr>
          <a:xfrm>
            <a:off x="2659380" y="5177473"/>
            <a:ext cx="894080" cy="521970"/>
          </a:xfrm>
          <a:prstGeom prst="rect">
            <a:avLst/>
          </a:prstGeom>
          <a:solidFill>
            <a:srgbClr val="CC0000">
              <a:alpha val="80000"/>
            </a:srgbClr>
          </a:solidFill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TW" altLang="en-US" sz="2800" dirty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犹大</a:t>
            </a:r>
          </a:p>
        </p:txBody>
      </p:sp>
      <p:sp>
        <p:nvSpPr>
          <p:cNvPr id="69642" name="文本框 69641"/>
          <p:cNvSpPr txBox="1"/>
          <p:nvPr/>
        </p:nvSpPr>
        <p:spPr>
          <a:xfrm>
            <a:off x="6637338" y="1503363"/>
            <a:ext cx="2011680" cy="645160"/>
          </a:xfrm>
          <a:prstGeom prst="rect">
            <a:avLst/>
          </a:prstGeom>
          <a:solidFill>
            <a:srgbClr val="000000">
              <a:alpha val="80000"/>
            </a:srgbClr>
          </a:solidFill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TW" altLang="en-US" sz="3600" dirty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亚述帝国</a:t>
            </a:r>
          </a:p>
        </p:txBody>
      </p:sp>
      <p:sp>
        <p:nvSpPr>
          <p:cNvPr id="69635" name="矩形 69634" descr="Walnut"/>
          <p:cNvSpPr/>
          <p:nvPr/>
        </p:nvSpPr>
        <p:spPr>
          <a:xfrm>
            <a:off x="1430655" y="3113088"/>
            <a:ext cx="1922463" cy="1173162"/>
          </a:xfrm>
          <a:prstGeom prst="rect">
            <a:avLst/>
          </a:prstGeom>
          <a:blipFill rotWithShape="1">
            <a:blip r:embed="rId3"/>
          </a:blip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>
              <a:spcAft>
                <a:spcPct val="10000"/>
              </a:spcAft>
            </a:pPr>
            <a:r>
              <a:rPr lang="zh-CN" altLang="en-US" sz="2800" dirty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北国被掳</a:t>
            </a:r>
          </a:p>
          <a:p>
            <a:pPr algn="ctr">
              <a:spcAft>
                <a:spcPct val="10000"/>
              </a:spcAft>
            </a:pPr>
            <a:r>
              <a:rPr lang="en-US" altLang="zh-CN" sz="280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(722BC)</a:t>
            </a:r>
            <a:endParaRPr lang="en-US" altLang="zh-TW" sz="2800">
              <a:solidFill>
                <a:prstClr val="white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69644" name="图片 69643" descr="hebrews_exil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0475" y="4019550"/>
            <a:ext cx="4476750" cy="2838450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7170" name="图片 7169" descr="assyrian-blinding-prisoner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11790" y="13335"/>
            <a:ext cx="1685925" cy="1490345"/>
          </a:xfrm>
          <a:prstGeom prst="rect">
            <a:avLst/>
          </a:prstGeom>
          <a:noFill/>
          <a:ln w="9525" cap="flat" cmpd="sng">
            <a:solidFill>
              <a:schemeClr val="tx2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3" name="矩形 12">
            <a:extLst>
              <a:ext uri="{FF2B5EF4-FFF2-40B4-BE49-F238E27FC236}">
                <a16:creationId xmlns="" xmlns:a16="http://schemas.microsoft.com/office/drawing/2014/main" id="{0AEC4FA3-0182-40FF-B9C6-E0BD7F1A5862}"/>
              </a:ext>
            </a:extLst>
          </p:cNvPr>
          <p:cNvSpPr/>
          <p:nvPr/>
        </p:nvSpPr>
        <p:spPr>
          <a:xfrm>
            <a:off x="415766" y="902613"/>
            <a:ext cx="29546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zh-CN" altLang="en-US" sz="5400" b="1" dirty="0">
                <a:ln/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列王记下</a:t>
            </a:r>
            <a:endParaRPr lang="en-US" altLang="zh-CN" sz="5400" b="1" dirty="0">
              <a:ln/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75159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696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2000"/>
                                        <p:tgtEl>
                                          <p:spTgt spid="69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9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69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40" grpId="0" bldLvl="0" animBg="1"/>
      <p:bldP spid="69642" grpId="0" bldLvl="0" animBg="1"/>
      <p:bldP spid="69635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图片 70657" descr="080"/>
          <p:cNvPicPr>
            <a:picLocks noChangeAspect="1"/>
          </p:cNvPicPr>
          <p:nvPr/>
        </p:nvPicPr>
        <p:blipFill>
          <a:blip r:embed="rId2"/>
          <a:srcRect b="11002"/>
          <a:stretch>
            <a:fillRect/>
          </a:stretch>
        </p:blipFill>
        <p:spPr>
          <a:xfrm>
            <a:off x="26035" y="0"/>
            <a:ext cx="1214056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0661" name="文本框 70660"/>
          <p:cNvSpPr txBox="1"/>
          <p:nvPr/>
        </p:nvSpPr>
        <p:spPr>
          <a:xfrm>
            <a:off x="6843713" y="1346200"/>
            <a:ext cx="2468880" cy="645160"/>
          </a:xfrm>
          <a:prstGeom prst="rect">
            <a:avLst/>
          </a:prstGeom>
          <a:solidFill>
            <a:srgbClr val="000000">
              <a:alpha val="80000"/>
            </a:srgbClr>
          </a:solidFill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3600" dirty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巴比伦帝国</a:t>
            </a:r>
            <a:endParaRPr lang="en-US" altLang="zh-TW" sz="3600" dirty="0">
              <a:solidFill>
                <a:prstClr val="white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0663" name="任意多边形 70662"/>
          <p:cNvSpPr/>
          <p:nvPr/>
        </p:nvSpPr>
        <p:spPr>
          <a:xfrm>
            <a:off x="4116705" y="1823085"/>
            <a:ext cx="4083685" cy="1954530"/>
          </a:xfrm>
          <a:custGeom>
            <a:avLst/>
            <a:gdLst/>
            <a:ahLst/>
            <a:cxnLst/>
            <a:rect l="0" t="0" r="0" b="0"/>
            <a:pathLst>
              <a:path w="1622" h="1035">
                <a:moveTo>
                  <a:pt x="0" y="0"/>
                </a:moveTo>
                <a:cubicBezTo>
                  <a:pt x="16" y="5"/>
                  <a:pt x="53" y="7"/>
                  <a:pt x="101" y="29"/>
                </a:cubicBezTo>
                <a:cubicBezTo>
                  <a:pt x="149" y="51"/>
                  <a:pt x="214" y="105"/>
                  <a:pt x="286" y="133"/>
                </a:cubicBezTo>
                <a:cubicBezTo>
                  <a:pt x="358" y="161"/>
                  <a:pt x="456" y="132"/>
                  <a:pt x="534" y="199"/>
                </a:cubicBezTo>
                <a:cubicBezTo>
                  <a:pt x="612" y="266"/>
                  <a:pt x="666" y="461"/>
                  <a:pt x="756" y="534"/>
                </a:cubicBezTo>
                <a:cubicBezTo>
                  <a:pt x="846" y="607"/>
                  <a:pt x="991" y="586"/>
                  <a:pt x="1075" y="635"/>
                </a:cubicBezTo>
                <a:cubicBezTo>
                  <a:pt x="1159" y="684"/>
                  <a:pt x="1196" y="786"/>
                  <a:pt x="1262" y="831"/>
                </a:cubicBezTo>
                <a:cubicBezTo>
                  <a:pt x="1328" y="876"/>
                  <a:pt x="1410" y="872"/>
                  <a:pt x="1470" y="906"/>
                </a:cubicBezTo>
                <a:cubicBezTo>
                  <a:pt x="1530" y="940"/>
                  <a:pt x="1590" y="1008"/>
                  <a:pt x="1622" y="1035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headEnd type="none" w="med" len="med"/>
            <a:tailEnd type="arrow" w="med" len="med"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pic>
        <p:nvPicPr>
          <p:cNvPr id="70664" name="图片 70663" descr="Babylon-reconstr-ishtar-gate-babyl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1138" y="4387850"/>
            <a:ext cx="3429000" cy="2405063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  <a:effectLst>
            <a:outerShdw dist="107763" dir="2699999" algn="ctr" rotWithShape="0">
              <a:srgbClr val="808080">
                <a:alpha val="50000"/>
              </a:srgbClr>
            </a:outerShdw>
          </a:effectLst>
        </p:spPr>
      </p:pic>
      <p:sp>
        <p:nvSpPr>
          <p:cNvPr id="70665" name="任意多边形 70664"/>
          <p:cNvSpPr/>
          <p:nvPr/>
        </p:nvSpPr>
        <p:spPr>
          <a:xfrm>
            <a:off x="2897505" y="1823085"/>
            <a:ext cx="1411605" cy="2303145"/>
          </a:xfrm>
          <a:custGeom>
            <a:avLst/>
            <a:gdLst/>
            <a:ahLst/>
            <a:cxnLst/>
            <a:rect l="0" t="0" r="0" b="0"/>
            <a:pathLst>
              <a:path w="609" h="1298">
                <a:moveTo>
                  <a:pt x="0" y="1298"/>
                </a:moveTo>
                <a:cubicBezTo>
                  <a:pt x="27" y="1202"/>
                  <a:pt x="83" y="877"/>
                  <a:pt x="161" y="725"/>
                </a:cubicBezTo>
                <a:cubicBezTo>
                  <a:pt x="239" y="573"/>
                  <a:pt x="432" y="480"/>
                  <a:pt x="468" y="389"/>
                </a:cubicBezTo>
                <a:cubicBezTo>
                  <a:pt x="504" y="298"/>
                  <a:pt x="381" y="237"/>
                  <a:pt x="376" y="176"/>
                </a:cubicBezTo>
                <a:cubicBezTo>
                  <a:pt x="371" y="115"/>
                  <a:pt x="400" y="48"/>
                  <a:pt x="439" y="24"/>
                </a:cubicBezTo>
                <a:cubicBezTo>
                  <a:pt x="478" y="0"/>
                  <a:pt x="574" y="28"/>
                  <a:pt x="609" y="29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0666" name="文本框 70665"/>
          <p:cNvSpPr txBox="1"/>
          <p:nvPr/>
        </p:nvSpPr>
        <p:spPr>
          <a:xfrm>
            <a:off x="2634615" y="4126230"/>
            <a:ext cx="894080" cy="521970"/>
          </a:xfrm>
          <a:prstGeom prst="rect">
            <a:avLst/>
          </a:prstGeom>
          <a:solidFill>
            <a:srgbClr val="CC0000">
              <a:alpha val="80000"/>
            </a:srgbClr>
          </a:solidFill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TW" altLang="en-US" sz="2800" dirty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犹大</a:t>
            </a:r>
          </a:p>
        </p:txBody>
      </p:sp>
      <p:sp>
        <p:nvSpPr>
          <p:cNvPr id="70667" name="文本框 70666"/>
          <p:cNvSpPr txBox="1"/>
          <p:nvPr/>
        </p:nvSpPr>
        <p:spPr>
          <a:xfrm>
            <a:off x="6589713" y="4451350"/>
            <a:ext cx="868680" cy="3683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TW" altLang="en-US" dirty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巴比伦</a:t>
            </a:r>
          </a:p>
        </p:txBody>
      </p:sp>
      <p:sp>
        <p:nvSpPr>
          <p:cNvPr id="70659" name="矩形 70658" descr="Walnut"/>
          <p:cNvSpPr/>
          <p:nvPr/>
        </p:nvSpPr>
        <p:spPr>
          <a:xfrm>
            <a:off x="4116388" y="3684588"/>
            <a:ext cx="2211387" cy="1173162"/>
          </a:xfrm>
          <a:prstGeom prst="rect">
            <a:avLst/>
          </a:prstGeom>
          <a:blipFill rotWithShape="1">
            <a:blip r:embed="rId4"/>
          </a:blip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>
              <a:spcAft>
                <a:spcPct val="10000"/>
              </a:spcAft>
            </a:pPr>
            <a:r>
              <a:rPr lang="zh-CN" altLang="en-US" sz="2800" dirty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南国被掳</a:t>
            </a:r>
          </a:p>
          <a:p>
            <a:pPr algn="ctr">
              <a:spcAft>
                <a:spcPct val="10000"/>
              </a:spcAft>
            </a:pPr>
            <a:r>
              <a:rPr lang="en-US" altLang="zh-CN" sz="280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(605-586BC)</a:t>
            </a:r>
            <a:endParaRPr lang="en-US" altLang="zh-TW" sz="2800">
              <a:solidFill>
                <a:prstClr val="white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="" xmlns:a16="http://schemas.microsoft.com/office/drawing/2014/main" id="{2E0C0BB9-5059-4534-8A6D-192CCC15F357}"/>
              </a:ext>
            </a:extLst>
          </p:cNvPr>
          <p:cNvSpPr/>
          <p:nvPr/>
        </p:nvSpPr>
        <p:spPr>
          <a:xfrm>
            <a:off x="415766" y="902613"/>
            <a:ext cx="2954655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zh-CN" altLang="en-US" sz="5400" b="1" dirty="0">
                <a:ln/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列王记下</a:t>
            </a:r>
            <a:endParaRPr lang="en-US" altLang="zh-CN" sz="5400" b="1" dirty="0">
              <a:ln/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5400" b="1" dirty="0">
                <a:ln/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以西结书</a:t>
            </a:r>
            <a:endParaRPr lang="en-US" altLang="zh-CN" sz="5400" b="1" dirty="0">
              <a:ln/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5400" b="1" dirty="0">
                <a:ln/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但以理书</a:t>
            </a:r>
            <a:endParaRPr lang="en-US" altLang="zh-CN" sz="5400" b="1" dirty="0">
              <a:ln/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30830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706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" dur="2000"/>
                                        <p:tgtEl>
                                          <p:spTgt spid="70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2000"/>
                                        <p:tgtEl>
                                          <p:spTgt spid="70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1" grpId="0" bldLvl="0" animBg="1"/>
      <p:bldP spid="70666" grpId="0" bldLvl="0" animBg="1"/>
      <p:bldP spid="70667" grpId="0"/>
      <p:bldP spid="70659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图片 71681" descr="085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243" y="0"/>
            <a:ext cx="12218035" cy="6866890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71683" name="矩形 71682" descr="Walnut"/>
          <p:cNvSpPr/>
          <p:nvPr/>
        </p:nvSpPr>
        <p:spPr>
          <a:xfrm>
            <a:off x="4648200" y="3357563"/>
            <a:ext cx="1920875" cy="1173162"/>
          </a:xfrm>
          <a:prstGeom prst="rect">
            <a:avLst/>
          </a:prstGeom>
          <a:blipFill rotWithShape="1">
            <a:blip r:embed="rId3"/>
          </a:blip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>
              <a:spcAft>
                <a:spcPct val="10000"/>
              </a:spcAft>
            </a:pPr>
            <a:r>
              <a:rPr lang="zh-CN" altLang="en-US" sz="2800" dirty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归回故土</a:t>
            </a:r>
          </a:p>
          <a:p>
            <a:pPr algn="ctr">
              <a:spcAft>
                <a:spcPct val="10000"/>
              </a:spcAft>
            </a:pPr>
            <a:r>
              <a:rPr lang="en-US" altLang="zh-CN" sz="280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(536BC)</a:t>
            </a:r>
            <a:endParaRPr lang="en-US" altLang="zh-TW" sz="28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1685" name="文本框 71684"/>
          <p:cNvSpPr txBox="1"/>
          <p:nvPr/>
        </p:nvSpPr>
        <p:spPr>
          <a:xfrm>
            <a:off x="3113088" y="3932238"/>
            <a:ext cx="894080" cy="521970"/>
          </a:xfrm>
          <a:prstGeom prst="rect">
            <a:avLst/>
          </a:prstGeom>
          <a:solidFill>
            <a:srgbClr val="CC0000">
              <a:alpha val="80000"/>
            </a:srgbClr>
          </a:solidFill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TW" altLang="en-US" sz="2800" dirty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犹大</a:t>
            </a:r>
          </a:p>
        </p:txBody>
      </p:sp>
      <p:sp>
        <p:nvSpPr>
          <p:cNvPr id="71686" name="文本框 71685"/>
          <p:cNvSpPr txBox="1"/>
          <p:nvPr/>
        </p:nvSpPr>
        <p:spPr>
          <a:xfrm>
            <a:off x="6073775" y="1751013"/>
            <a:ext cx="2926080" cy="645160"/>
          </a:xfrm>
          <a:prstGeom prst="rect">
            <a:avLst/>
          </a:prstGeom>
          <a:solidFill>
            <a:srgbClr val="000000">
              <a:alpha val="80000"/>
            </a:srgbClr>
          </a:solidFill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3600" dirty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波斯玛代帝国</a:t>
            </a:r>
            <a:endParaRPr lang="en-US" altLang="zh-TW" sz="3600" dirty="0">
              <a:solidFill>
                <a:prstClr val="white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1687" name="任意多边形 71686"/>
          <p:cNvSpPr/>
          <p:nvPr/>
        </p:nvSpPr>
        <p:spPr>
          <a:xfrm>
            <a:off x="3113405" y="2634615"/>
            <a:ext cx="7272020" cy="2060575"/>
          </a:xfrm>
          <a:custGeom>
            <a:avLst/>
            <a:gdLst/>
            <a:ahLst/>
            <a:cxnLst/>
            <a:rect l="0" t="0" r="0" b="0"/>
            <a:pathLst>
              <a:path w="3352" h="1035">
                <a:moveTo>
                  <a:pt x="3352" y="803"/>
                </a:moveTo>
                <a:cubicBezTo>
                  <a:pt x="3247" y="833"/>
                  <a:pt x="2959" y="1035"/>
                  <a:pt x="2724" y="983"/>
                </a:cubicBezTo>
                <a:cubicBezTo>
                  <a:pt x="2489" y="931"/>
                  <a:pt x="2248" y="648"/>
                  <a:pt x="1941" y="491"/>
                </a:cubicBezTo>
                <a:cubicBezTo>
                  <a:pt x="1634" y="334"/>
                  <a:pt x="1203" y="0"/>
                  <a:pt x="880" y="42"/>
                </a:cubicBezTo>
                <a:cubicBezTo>
                  <a:pt x="557" y="84"/>
                  <a:pt x="246" y="507"/>
                  <a:pt x="0" y="743"/>
                </a:cubicBezTo>
              </a:path>
            </a:pathLst>
          </a:custGeom>
          <a:noFill/>
          <a:ln w="57150" cap="flat" cmpd="sng">
            <a:solidFill>
              <a:srgbClr val="CC0000"/>
            </a:solidFill>
            <a:prstDash val="sysDot"/>
            <a:headEnd type="none" w="med" len="med"/>
            <a:tailEnd type="arrow" w="med" len="med"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="" xmlns:a16="http://schemas.microsoft.com/office/drawing/2014/main" id="{D5AF916F-76B0-4FC7-B767-5C13BABD36BB}"/>
              </a:ext>
            </a:extLst>
          </p:cNvPr>
          <p:cNvSpPr/>
          <p:nvPr/>
        </p:nvSpPr>
        <p:spPr>
          <a:xfrm>
            <a:off x="9124950" y="827683"/>
            <a:ext cx="2954655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zh-CN" altLang="en-US" sz="5400" b="1" dirty="0">
                <a:ln/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以斯拉记</a:t>
            </a:r>
            <a:endParaRPr lang="en-US" altLang="zh-CN" sz="5400" b="1" dirty="0">
              <a:ln/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5400" b="1" dirty="0">
                <a:ln/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尼希米记</a:t>
            </a:r>
            <a:endParaRPr lang="en-US" altLang="zh-CN" sz="5400" b="1" dirty="0">
              <a:ln/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5400" b="1" dirty="0">
                <a:ln/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以斯帖记</a:t>
            </a:r>
            <a:endParaRPr lang="en-US" altLang="zh-CN" sz="5400" b="1" dirty="0">
              <a:ln/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50650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2000"/>
                                        <p:tgtEl>
                                          <p:spTgt spid="71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1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3" grpId="0" bldLvl="0" animBg="1"/>
      <p:bldP spid="71685" grpId="0" bldLvl="0" animBg="1"/>
      <p:bldP spid="71686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图片 3073" descr="085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60" y="-3175"/>
            <a:ext cx="12195175" cy="6864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87" name="椭圆 3086"/>
          <p:cNvSpPr/>
          <p:nvPr/>
        </p:nvSpPr>
        <p:spPr>
          <a:xfrm>
            <a:off x="7961313" y="4241800"/>
            <a:ext cx="928687" cy="941388"/>
          </a:xfrm>
          <a:prstGeom prst="ellipse">
            <a:avLst/>
          </a:prstGeom>
          <a:solidFill>
            <a:srgbClr val="FF9900">
              <a:alpha val="50000"/>
            </a:srgbClr>
          </a:solidFill>
          <a:ln w="9525" cap="flat" cmpd="sng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078" name="文本框 3077"/>
          <p:cNvSpPr txBox="1"/>
          <p:nvPr/>
        </p:nvSpPr>
        <p:spPr>
          <a:xfrm>
            <a:off x="4929188" y="415925"/>
            <a:ext cx="231648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2800">
                <a:solidFill>
                  <a:prstClr val="black"/>
                </a:solidFill>
                <a:ea typeface="黑体" panose="02010609060101010101" pitchFamily="49" charset="-122"/>
              </a:rPr>
              <a:t>波斯玛代帝国</a:t>
            </a:r>
            <a:endParaRPr lang="zh-TW" altLang="en-US" sz="2800">
              <a:solidFill>
                <a:prstClr val="black"/>
              </a:solidFill>
              <a:ea typeface="黑体" panose="02010609060101010101" pitchFamily="49" charset="-122"/>
            </a:endParaRPr>
          </a:p>
        </p:txBody>
      </p:sp>
      <p:sp>
        <p:nvSpPr>
          <p:cNvPr id="3080" name="任意多边形 3079"/>
          <p:cNvSpPr/>
          <p:nvPr/>
        </p:nvSpPr>
        <p:spPr>
          <a:xfrm>
            <a:off x="3856355" y="2091055"/>
            <a:ext cx="4575810" cy="2151380"/>
          </a:xfrm>
          <a:custGeom>
            <a:avLst/>
            <a:gdLst/>
            <a:ahLst/>
            <a:cxnLst/>
            <a:rect l="0" t="0" r="0" b="0"/>
            <a:pathLst>
              <a:path w="2249" h="1228">
                <a:moveTo>
                  <a:pt x="2249" y="1228"/>
                </a:moveTo>
                <a:cubicBezTo>
                  <a:pt x="2165" y="1224"/>
                  <a:pt x="2084" y="1217"/>
                  <a:pt x="2009" y="1180"/>
                </a:cubicBezTo>
                <a:cubicBezTo>
                  <a:pt x="1934" y="1143"/>
                  <a:pt x="1868" y="1050"/>
                  <a:pt x="1801" y="1004"/>
                </a:cubicBezTo>
                <a:cubicBezTo>
                  <a:pt x="1734" y="958"/>
                  <a:pt x="1684" y="957"/>
                  <a:pt x="1609" y="905"/>
                </a:cubicBezTo>
                <a:cubicBezTo>
                  <a:pt x="1534" y="853"/>
                  <a:pt x="1440" y="740"/>
                  <a:pt x="1350" y="694"/>
                </a:cubicBezTo>
                <a:cubicBezTo>
                  <a:pt x="1260" y="648"/>
                  <a:pt x="1151" y="683"/>
                  <a:pt x="1068" y="626"/>
                </a:cubicBezTo>
                <a:cubicBezTo>
                  <a:pt x="985" y="569"/>
                  <a:pt x="921" y="430"/>
                  <a:pt x="854" y="354"/>
                </a:cubicBezTo>
                <a:cubicBezTo>
                  <a:pt x="787" y="278"/>
                  <a:pt x="721" y="205"/>
                  <a:pt x="665" y="172"/>
                </a:cubicBezTo>
                <a:cubicBezTo>
                  <a:pt x="609" y="139"/>
                  <a:pt x="563" y="153"/>
                  <a:pt x="515" y="153"/>
                </a:cubicBezTo>
                <a:cubicBezTo>
                  <a:pt x="467" y="153"/>
                  <a:pt x="422" y="187"/>
                  <a:pt x="377" y="172"/>
                </a:cubicBezTo>
                <a:cubicBezTo>
                  <a:pt x="332" y="157"/>
                  <a:pt x="284" y="91"/>
                  <a:pt x="243" y="63"/>
                </a:cubicBezTo>
                <a:cubicBezTo>
                  <a:pt x="202" y="35"/>
                  <a:pt x="164" y="12"/>
                  <a:pt x="131" y="6"/>
                </a:cubicBezTo>
                <a:cubicBezTo>
                  <a:pt x="98" y="0"/>
                  <a:pt x="69" y="16"/>
                  <a:pt x="47" y="28"/>
                </a:cubicBezTo>
                <a:cubicBezTo>
                  <a:pt x="25" y="40"/>
                  <a:pt x="10" y="67"/>
                  <a:pt x="0" y="77"/>
                </a:cubicBezTo>
              </a:path>
            </a:pathLst>
          </a:custGeom>
          <a:noFill/>
          <a:ln w="38100" cap="flat" cmpd="sng">
            <a:solidFill>
              <a:srgbClr val="660066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081" name="任意多边形 3080"/>
          <p:cNvSpPr/>
          <p:nvPr/>
        </p:nvSpPr>
        <p:spPr>
          <a:xfrm>
            <a:off x="3094990" y="2232025"/>
            <a:ext cx="987425" cy="2284730"/>
          </a:xfrm>
          <a:custGeom>
            <a:avLst/>
            <a:gdLst/>
            <a:ahLst/>
            <a:cxnLst/>
            <a:rect l="0" t="0" r="0" b="0"/>
            <a:pathLst>
              <a:path w="531" h="1358">
                <a:moveTo>
                  <a:pt x="408" y="0"/>
                </a:moveTo>
                <a:cubicBezTo>
                  <a:pt x="407" y="13"/>
                  <a:pt x="392" y="47"/>
                  <a:pt x="399" y="80"/>
                </a:cubicBezTo>
                <a:cubicBezTo>
                  <a:pt x="406" y="113"/>
                  <a:pt x="434" y="155"/>
                  <a:pt x="451" y="199"/>
                </a:cubicBezTo>
                <a:cubicBezTo>
                  <a:pt x="468" y="243"/>
                  <a:pt x="491" y="279"/>
                  <a:pt x="499" y="343"/>
                </a:cubicBezTo>
                <a:cubicBezTo>
                  <a:pt x="507" y="407"/>
                  <a:pt x="531" y="511"/>
                  <a:pt x="499" y="583"/>
                </a:cubicBezTo>
                <a:cubicBezTo>
                  <a:pt x="467" y="655"/>
                  <a:pt x="363" y="727"/>
                  <a:pt x="307" y="775"/>
                </a:cubicBezTo>
                <a:cubicBezTo>
                  <a:pt x="251" y="823"/>
                  <a:pt x="203" y="831"/>
                  <a:pt x="163" y="871"/>
                </a:cubicBezTo>
                <a:cubicBezTo>
                  <a:pt x="123" y="911"/>
                  <a:pt x="91" y="954"/>
                  <a:pt x="67" y="1015"/>
                </a:cubicBezTo>
                <a:cubicBezTo>
                  <a:pt x="43" y="1076"/>
                  <a:pt x="27" y="1179"/>
                  <a:pt x="16" y="1236"/>
                </a:cubicBezTo>
                <a:cubicBezTo>
                  <a:pt x="5" y="1293"/>
                  <a:pt x="3" y="1333"/>
                  <a:pt x="0" y="1358"/>
                </a:cubicBezTo>
              </a:path>
            </a:pathLst>
          </a:custGeom>
          <a:noFill/>
          <a:ln w="28575" cap="flat" cmpd="sng">
            <a:solidFill>
              <a:srgbClr val="660066"/>
            </a:solidFill>
            <a:prstDash val="solid"/>
            <a:headEnd type="none" w="med" len="med"/>
            <a:tailEnd type="arrow" w="med" len="med"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082" name="任意多边形 3081"/>
          <p:cNvSpPr/>
          <p:nvPr/>
        </p:nvSpPr>
        <p:spPr>
          <a:xfrm>
            <a:off x="3094990" y="3237230"/>
            <a:ext cx="5337810" cy="1278890"/>
          </a:xfrm>
          <a:custGeom>
            <a:avLst/>
            <a:gdLst/>
            <a:ahLst/>
            <a:cxnLst/>
            <a:rect l="0" t="0" r="0" b="0"/>
            <a:pathLst>
              <a:path w="2599" h="825">
                <a:moveTo>
                  <a:pt x="2599" y="745"/>
                </a:moveTo>
                <a:cubicBezTo>
                  <a:pt x="2582" y="729"/>
                  <a:pt x="2550" y="681"/>
                  <a:pt x="2496" y="652"/>
                </a:cubicBezTo>
                <a:cubicBezTo>
                  <a:pt x="2442" y="623"/>
                  <a:pt x="2328" y="598"/>
                  <a:pt x="2275" y="569"/>
                </a:cubicBezTo>
                <a:cubicBezTo>
                  <a:pt x="2222" y="540"/>
                  <a:pt x="2231" y="514"/>
                  <a:pt x="2179" y="479"/>
                </a:cubicBezTo>
                <a:cubicBezTo>
                  <a:pt x="2127" y="444"/>
                  <a:pt x="2026" y="400"/>
                  <a:pt x="1965" y="361"/>
                </a:cubicBezTo>
                <a:cubicBezTo>
                  <a:pt x="1904" y="322"/>
                  <a:pt x="1856" y="281"/>
                  <a:pt x="1811" y="243"/>
                </a:cubicBezTo>
                <a:cubicBezTo>
                  <a:pt x="1766" y="205"/>
                  <a:pt x="1750" y="155"/>
                  <a:pt x="1696" y="134"/>
                </a:cubicBezTo>
                <a:cubicBezTo>
                  <a:pt x="1642" y="113"/>
                  <a:pt x="1544" y="134"/>
                  <a:pt x="1488" y="115"/>
                </a:cubicBezTo>
                <a:cubicBezTo>
                  <a:pt x="1432" y="96"/>
                  <a:pt x="1411" y="34"/>
                  <a:pt x="1363" y="22"/>
                </a:cubicBezTo>
                <a:cubicBezTo>
                  <a:pt x="1315" y="10"/>
                  <a:pt x="1257" y="43"/>
                  <a:pt x="1197" y="41"/>
                </a:cubicBezTo>
                <a:cubicBezTo>
                  <a:pt x="1137" y="39"/>
                  <a:pt x="1078" y="14"/>
                  <a:pt x="1002" y="9"/>
                </a:cubicBezTo>
                <a:cubicBezTo>
                  <a:pt x="926" y="4"/>
                  <a:pt x="818" y="0"/>
                  <a:pt x="743" y="12"/>
                </a:cubicBezTo>
                <a:cubicBezTo>
                  <a:pt x="668" y="24"/>
                  <a:pt x="617" y="43"/>
                  <a:pt x="551" y="83"/>
                </a:cubicBezTo>
                <a:cubicBezTo>
                  <a:pt x="485" y="123"/>
                  <a:pt x="414" y="190"/>
                  <a:pt x="349" y="252"/>
                </a:cubicBezTo>
                <a:cubicBezTo>
                  <a:pt x="284" y="314"/>
                  <a:pt x="215" y="401"/>
                  <a:pt x="163" y="454"/>
                </a:cubicBezTo>
                <a:cubicBezTo>
                  <a:pt x="111" y="507"/>
                  <a:pt x="62" y="525"/>
                  <a:pt x="39" y="572"/>
                </a:cubicBezTo>
                <a:cubicBezTo>
                  <a:pt x="16" y="619"/>
                  <a:pt x="32" y="697"/>
                  <a:pt x="26" y="739"/>
                </a:cubicBezTo>
                <a:cubicBezTo>
                  <a:pt x="20" y="781"/>
                  <a:pt x="17" y="780"/>
                  <a:pt x="0" y="825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headEnd type="none" w="med" len="med"/>
            <a:tailEnd type="arrow" w="med" len="med"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083" name="矩形标注 3082"/>
          <p:cNvSpPr/>
          <p:nvPr/>
        </p:nvSpPr>
        <p:spPr>
          <a:xfrm>
            <a:off x="7245668" y="2090738"/>
            <a:ext cx="1358900" cy="809625"/>
          </a:xfrm>
          <a:prstGeom prst="wedgeRectCallout">
            <a:avLst>
              <a:gd name="adj1" fmla="val -27454"/>
              <a:gd name="adj2" fmla="val 163727"/>
            </a:avLst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algn="ctr">
              <a:spcAft>
                <a:spcPct val="20000"/>
              </a:spcAft>
            </a:pPr>
            <a:r>
              <a:rPr lang="zh-CN" altLang="en-US">
                <a:solidFill>
                  <a:prstClr val="black"/>
                </a:solidFill>
                <a:ea typeface="黑体" panose="02010609060101010101" pitchFamily="49" charset="-122"/>
              </a:rPr>
              <a:t>所罗巴伯</a:t>
            </a:r>
          </a:p>
          <a:p>
            <a:pPr algn="ctr">
              <a:spcAft>
                <a:spcPct val="20000"/>
              </a:spcAft>
            </a:pPr>
            <a:r>
              <a:rPr lang="zh-CN" altLang="en-US">
                <a:solidFill>
                  <a:prstClr val="black"/>
                </a:solidFill>
                <a:ea typeface="黑体" panose="02010609060101010101" pitchFamily="49" charset="-122"/>
              </a:rPr>
              <a:t>率众归回</a:t>
            </a:r>
            <a:endParaRPr lang="zh-TW" altLang="en-US">
              <a:solidFill>
                <a:prstClr val="black"/>
              </a:solidFill>
              <a:ea typeface="黑体" panose="02010609060101010101" pitchFamily="49" charset="-122"/>
            </a:endParaRPr>
          </a:p>
        </p:txBody>
      </p:sp>
      <p:sp>
        <p:nvSpPr>
          <p:cNvPr id="3084" name="矩形标注 3083"/>
          <p:cNvSpPr/>
          <p:nvPr/>
        </p:nvSpPr>
        <p:spPr>
          <a:xfrm>
            <a:off x="4330700" y="3706813"/>
            <a:ext cx="1658938" cy="809625"/>
          </a:xfrm>
          <a:prstGeom prst="wedgeRectCallout">
            <a:avLst>
              <a:gd name="adj1" fmla="val -22153"/>
              <a:gd name="adj2" fmla="val -102745"/>
            </a:avLst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algn="ctr">
              <a:spcAft>
                <a:spcPct val="20000"/>
              </a:spcAft>
            </a:pPr>
            <a:r>
              <a:rPr lang="en-US" altLang="zh-CN">
                <a:solidFill>
                  <a:prstClr val="black"/>
                </a:solidFill>
                <a:ea typeface="黑体" panose="02010609060101010101" pitchFamily="49" charset="-122"/>
              </a:rPr>
              <a:t>80</a:t>
            </a:r>
            <a:r>
              <a:rPr lang="zh-CN" altLang="en-US">
                <a:solidFill>
                  <a:prstClr val="black"/>
                </a:solidFill>
                <a:ea typeface="黑体" panose="02010609060101010101" pitchFamily="49" charset="-122"/>
              </a:rPr>
              <a:t>年后以斯拉</a:t>
            </a:r>
          </a:p>
          <a:p>
            <a:pPr algn="ctr">
              <a:spcAft>
                <a:spcPct val="20000"/>
              </a:spcAft>
            </a:pPr>
            <a:r>
              <a:rPr lang="zh-CN" altLang="en-US">
                <a:solidFill>
                  <a:prstClr val="black"/>
                </a:solidFill>
                <a:ea typeface="黑体" panose="02010609060101010101" pitchFamily="49" charset="-122"/>
              </a:rPr>
              <a:t>再率众归回</a:t>
            </a:r>
            <a:endParaRPr lang="zh-TW" altLang="en-US">
              <a:solidFill>
                <a:prstClr val="black"/>
              </a:solidFill>
              <a:ea typeface="黑体" panose="02010609060101010101" pitchFamily="49" charset="-122"/>
            </a:endParaRPr>
          </a:p>
        </p:txBody>
      </p:sp>
      <p:sp>
        <p:nvSpPr>
          <p:cNvPr id="3085" name="矩形标注 3084"/>
          <p:cNvSpPr/>
          <p:nvPr/>
        </p:nvSpPr>
        <p:spPr>
          <a:xfrm>
            <a:off x="2739073" y="4852353"/>
            <a:ext cx="1117600" cy="423862"/>
          </a:xfrm>
          <a:prstGeom prst="wedgeRectCallout">
            <a:avLst>
              <a:gd name="adj1" fmla="val -17329"/>
              <a:gd name="adj2" fmla="val -111421"/>
            </a:avLst>
          </a:prstGeom>
          <a:solidFill>
            <a:srgbClr val="FFFF99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algn="ctr">
              <a:spcAft>
                <a:spcPct val="20000"/>
              </a:spcAft>
            </a:pPr>
            <a:r>
              <a:rPr lang="zh-TW" altLang="en-US">
                <a:solidFill>
                  <a:prstClr val="black"/>
                </a:solidFill>
                <a:ea typeface="黑体" panose="02010609060101010101" pitchFamily="49" charset="-122"/>
              </a:rPr>
              <a:t>耶路撒冷</a:t>
            </a:r>
          </a:p>
        </p:txBody>
      </p:sp>
      <p:sp>
        <p:nvSpPr>
          <p:cNvPr id="3088" name="矩形标注 3087"/>
          <p:cNvSpPr/>
          <p:nvPr/>
        </p:nvSpPr>
        <p:spPr>
          <a:xfrm>
            <a:off x="8889683" y="3282950"/>
            <a:ext cx="947737" cy="423863"/>
          </a:xfrm>
          <a:prstGeom prst="wedgeRectCallout">
            <a:avLst>
              <a:gd name="adj1" fmla="val -84171"/>
              <a:gd name="adj2" fmla="val 186704"/>
            </a:avLst>
          </a:prstGeom>
          <a:solidFill>
            <a:srgbClr val="FFFF99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algn="ctr">
              <a:spcAft>
                <a:spcPct val="20000"/>
              </a:spcAft>
            </a:pPr>
            <a:r>
              <a:rPr lang="zh-TW" altLang="en-US">
                <a:solidFill>
                  <a:prstClr val="black"/>
                </a:solidFill>
                <a:ea typeface="黑体" panose="02010609060101010101" pitchFamily="49" charset="-122"/>
              </a:rPr>
              <a:t>巴比伦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="" xmlns:a16="http://schemas.microsoft.com/office/drawing/2014/main" id="{FAB4DCD5-DB20-4177-97BC-5356B4FE2259}"/>
              </a:ext>
            </a:extLst>
          </p:cNvPr>
          <p:cNvSpPr/>
          <p:nvPr/>
        </p:nvSpPr>
        <p:spPr>
          <a:xfrm>
            <a:off x="8778700" y="827683"/>
            <a:ext cx="3647153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zh-CN" altLang="zh-CN" sz="5400" b="1" dirty="0">
                <a:ln/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哈该</a:t>
            </a:r>
            <a:r>
              <a:rPr lang="zh-CN" altLang="en-US" sz="5400" b="1" dirty="0">
                <a:ln/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书</a:t>
            </a:r>
            <a:endParaRPr lang="en-US" altLang="zh-CN" sz="5400" b="1" dirty="0">
              <a:ln/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zh-CN" sz="5400" b="1" dirty="0">
                <a:ln/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撒迦利亚</a:t>
            </a:r>
            <a:r>
              <a:rPr lang="zh-CN" altLang="en-US" sz="5400" b="1" dirty="0">
                <a:ln/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书</a:t>
            </a:r>
            <a:endParaRPr lang="en-US" altLang="zh-CN" sz="5400" b="1" dirty="0">
              <a:ln/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zh-CN" sz="5400" b="1" dirty="0">
                <a:ln/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玛拉基</a:t>
            </a:r>
            <a:r>
              <a:rPr lang="zh-CN" altLang="en-US" sz="5400" b="1" dirty="0">
                <a:ln/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书</a:t>
            </a:r>
            <a:endParaRPr lang="en-US" altLang="zh-CN" sz="5400" b="1" dirty="0">
              <a:ln/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15104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3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3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3" grpId="0" bldLvl="0" animBg="1"/>
      <p:bldP spid="3084" grpId="0" bldLvl="0" animBg="1"/>
      <p:bldP spid="3085" grpId="0" bldLvl="0" animBg="1"/>
      <p:bldP spid="3088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4294967295"/>
          </p:nvPr>
        </p:nvSpPr>
        <p:spPr>
          <a:xfrm>
            <a:off x="1068512" y="1483567"/>
            <a:ext cx="10515600" cy="3256384"/>
          </a:xfrm>
          <a:blipFill>
            <a:blip r:embed="rId2"/>
            <a:tile tx="0" ty="0" sx="100000" sy="100000" flip="none" algn="tl"/>
          </a:blipFill>
        </p:spPr>
        <p:txBody>
          <a:bodyPr>
            <a:normAutofit fontScale="92500" lnSpcReduction="20000"/>
          </a:bodyPr>
          <a:lstStyle/>
          <a:p>
            <a:pPr marL="0" indent="0" algn="ctr">
              <a:lnSpc>
                <a:spcPct val="250000"/>
              </a:lnSpc>
              <a:buFont typeface="Wingdings" panose="05000000000000000000" pitchFamily="2" charset="2"/>
              <a:buNone/>
            </a:pPr>
            <a:r>
              <a:rPr lang="zh-CN" altLang="zh-CN" sz="4800" dirty="0">
                <a:solidFill>
                  <a:srgbClr val="0070C0"/>
                </a:solidFill>
                <a:latin typeface="华文琥珀" pitchFamily="2" charset="-122"/>
                <a:ea typeface="华文琥珀" pitchFamily="2" charset="-122"/>
              </a:rPr>
              <a:t>以上就是旧约的故事脉络</a:t>
            </a:r>
            <a:r>
              <a:rPr lang="zh-CN" altLang="zh-CN" sz="4800" dirty="0" smtClean="0">
                <a:solidFill>
                  <a:srgbClr val="0070C0"/>
                </a:solidFill>
                <a:latin typeface="华文琥珀" pitchFamily="2" charset="-122"/>
                <a:ea typeface="华文琥珀" pitchFamily="2" charset="-122"/>
              </a:rPr>
              <a:t>，</a:t>
            </a:r>
            <a:endParaRPr lang="en-US" altLang="zh-CN" sz="4800" dirty="0" smtClean="0">
              <a:solidFill>
                <a:srgbClr val="0070C0"/>
              </a:solidFill>
              <a:latin typeface="华文琥珀" pitchFamily="2" charset="-122"/>
              <a:ea typeface="华文琥珀" pitchFamily="2" charset="-122"/>
            </a:endParaRPr>
          </a:p>
          <a:p>
            <a:pPr marL="0" indent="0" algn="ctr">
              <a:lnSpc>
                <a:spcPct val="250000"/>
              </a:lnSpc>
              <a:buFont typeface="Wingdings" panose="05000000000000000000" pitchFamily="2" charset="2"/>
              <a:buNone/>
            </a:pPr>
            <a:r>
              <a:rPr lang="zh-CN" altLang="zh-CN" sz="4800" dirty="0" smtClean="0">
                <a:solidFill>
                  <a:srgbClr val="0070C0"/>
                </a:solidFill>
                <a:latin typeface="华文琥珀" pitchFamily="2" charset="-122"/>
                <a:ea typeface="华文琥珀" pitchFamily="2" charset="-122"/>
              </a:rPr>
              <a:t>在</a:t>
            </a:r>
            <a:r>
              <a:rPr lang="zh-CN" altLang="zh-CN" sz="4800" dirty="0">
                <a:solidFill>
                  <a:srgbClr val="0070C0"/>
                </a:solidFill>
                <a:latin typeface="华文琥珀" pitchFamily="2" charset="-122"/>
                <a:ea typeface="华文琥珀" pitchFamily="2" charset="-122"/>
              </a:rPr>
              <a:t>新约中，这个故事继续发展。</a:t>
            </a:r>
            <a:endParaRPr lang="en-US" altLang="zh-CN" sz="4800" dirty="0">
              <a:solidFill>
                <a:srgbClr val="0070C0"/>
              </a:solidFill>
              <a:latin typeface="华文琥珀" pitchFamily="2" charset="-122"/>
              <a:ea typeface="华文琥珀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322340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>
              <a:ext uri="{FF2B5EF4-FFF2-40B4-BE49-F238E27FC236}">
                <a16:creationId xmlns="" xmlns:a16="http://schemas.microsoft.com/office/drawing/2014/main" id="{C5639648-7A87-4357-8F4A-15F4A2E840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2647801"/>
              </p:ext>
            </p:extLst>
          </p:nvPr>
        </p:nvGraphicFramePr>
        <p:xfrm>
          <a:off x="1078786" y="1068513"/>
          <a:ext cx="10392368" cy="43680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196184">
                  <a:extLst>
                    <a:ext uri="{9D8B030D-6E8A-4147-A177-3AD203B41FA5}">
                      <a16:colId xmlns="" xmlns:a16="http://schemas.microsoft.com/office/drawing/2014/main" val="2063915313"/>
                    </a:ext>
                  </a:extLst>
                </a:gridCol>
                <a:gridCol w="5196184">
                  <a:extLst>
                    <a:ext uri="{9D8B030D-6E8A-4147-A177-3AD203B41FA5}">
                      <a16:colId xmlns="" xmlns:a16="http://schemas.microsoft.com/office/drawing/2014/main" val="1334934552"/>
                    </a:ext>
                  </a:extLst>
                </a:gridCol>
              </a:tblGrid>
              <a:tr h="89550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3600" dirty="0">
                          <a:effectLst/>
                        </a:rPr>
                        <a:t>主要历史书卷</a:t>
                      </a:r>
                      <a:endParaRPr lang="zh-CN" sz="36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3600" dirty="0">
                          <a:effectLst/>
                        </a:rPr>
                        <a:t>相对应的书卷</a:t>
                      </a:r>
                      <a:endParaRPr lang="zh-CN" sz="36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852512545"/>
                  </a:ext>
                </a:extLst>
              </a:tr>
              <a:tr h="8218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3200" dirty="0">
                          <a:effectLst/>
                        </a:rPr>
                        <a:t>路加福音</a:t>
                      </a:r>
                      <a:endParaRPr lang="zh-CN" sz="32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3200" dirty="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福音书</a:t>
                      </a:r>
                      <a:endParaRPr lang="zh-CN" sz="32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85881705"/>
                  </a:ext>
                </a:extLst>
              </a:tr>
              <a:tr h="265069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3200" dirty="0">
                          <a:effectLst/>
                        </a:rPr>
                        <a:t>使徒行传</a:t>
                      </a:r>
                      <a:endParaRPr lang="zh-CN" sz="32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3200" dirty="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保罗书信</a:t>
                      </a:r>
                      <a:endParaRPr lang="en-US" altLang="zh-CN" sz="32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3200" dirty="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犹太人书信</a:t>
                      </a:r>
                      <a:endParaRPr lang="en-US" altLang="zh-CN" sz="32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3200" dirty="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约翰书信</a:t>
                      </a:r>
                      <a:endParaRPr lang="zh-CN" sz="32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3512304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59583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="" xmlns:a16="http://schemas.microsoft.com/office/drawing/2014/main" id="{C9574E04-5584-4D24-8BBE-A32E88FCC941}"/>
              </a:ext>
            </a:extLst>
          </p:cNvPr>
          <p:cNvSpPr/>
          <p:nvPr/>
        </p:nvSpPr>
        <p:spPr>
          <a:xfrm>
            <a:off x="876513" y="2098306"/>
            <a:ext cx="10438973" cy="1754326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400" b="1" i="0" u="none" strike="noStrike" kern="1200" cap="none" spc="0" normalizeH="0" baseline="0" noProof="0" dirty="0">
                <a:ln w="6600">
                  <a:solidFill>
                    <a:srgbClr val="A87878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A87878"/>
                  </a:outerShdw>
                </a:effectLst>
                <a:uLnTx/>
                <a:uFillTx/>
                <a:latin typeface="叶根友毛笔行书2.0版" panose="02010601030101010101" charset="-122"/>
                <a:ea typeface="叶根友毛笔行书2.0版" panose="02010601030101010101" charset="-122"/>
                <a:cs typeface="+mn-cs"/>
                <a:sym typeface="+mn-ea"/>
              </a:rPr>
              <a:t>第三课：明白这个故事如何镶嵌在圣经故事中</a:t>
            </a:r>
            <a:endParaRPr kumimoji="0" lang="zh-CN" altLang="en-US" sz="5400" b="1" i="0" u="none" strike="noStrike" kern="1200" cap="none" spc="0" normalizeH="0" baseline="0" noProof="0" dirty="0">
              <a:ln w="6600">
                <a:solidFill>
                  <a:srgbClr val="A87878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A87878"/>
                </a:outerShdw>
              </a:effectLst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4294967295"/>
          </p:nvPr>
        </p:nvSpPr>
        <p:spPr>
          <a:xfrm>
            <a:off x="1471509" y="2146042"/>
            <a:ext cx="9016099" cy="1950098"/>
          </a:xfrm>
          <a:blipFill>
            <a:blip r:embed="rId2"/>
            <a:tile tx="0" ty="0" sx="100000" sy="100000" flip="none" algn="tl"/>
          </a:blipFill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altLang="zh-CN" sz="4800" dirty="0" smtClean="0"/>
              <a:t>   </a:t>
            </a:r>
            <a:r>
              <a:rPr lang="zh-CN" altLang="en-US" sz="4800" b="1" dirty="0">
                <a:solidFill>
                  <a:srgbClr val="0070C0"/>
                </a:solidFill>
              </a:rPr>
              <a:t>经文：路</a:t>
            </a:r>
            <a:r>
              <a:rPr lang="en-US" altLang="zh-CN" sz="4800" b="1" dirty="0">
                <a:solidFill>
                  <a:srgbClr val="0070C0"/>
                </a:solidFill>
              </a:rPr>
              <a:t>24</a:t>
            </a:r>
            <a:r>
              <a:rPr lang="zh-CN" altLang="en-US" sz="4800" b="1" dirty="0">
                <a:solidFill>
                  <a:srgbClr val="0070C0"/>
                </a:solidFill>
              </a:rPr>
              <a:t>：</a:t>
            </a:r>
            <a:r>
              <a:rPr lang="en-US" altLang="zh-CN" sz="4800" b="1" dirty="0">
                <a:solidFill>
                  <a:srgbClr val="0070C0"/>
                </a:solidFill>
              </a:rPr>
              <a:t>25-27 </a:t>
            </a:r>
            <a:r>
              <a:rPr lang="zh-CN" altLang="en-US" sz="4800" b="1" dirty="0">
                <a:solidFill>
                  <a:srgbClr val="0070C0"/>
                </a:solidFill>
              </a:rPr>
              <a:t>；</a:t>
            </a:r>
            <a:r>
              <a:rPr lang="en-US" altLang="zh-CN" sz="4800" b="1" dirty="0">
                <a:solidFill>
                  <a:srgbClr val="0070C0"/>
                </a:solidFill>
              </a:rPr>
              <a:t>44-47</a:t>
            </a:r>
          </a:p>
          <a:p>
            <a:pPr marL="0" indent="0">
              <a:buNone/>
            </a:pPr>
            <a:r>
              <a:rPr lang="zh-CN" altLang="en-US" sz="4800" b="1" dirty="0">
                <a:solidFill>
                  <a:srgbClr val="0070C0"/>
                </a:solidFill>
              </a:rPr>
              <a:t>                    约</a:t>
            </a:r>
            <a:r>
              <a:rPr lang="en-US" altLang="zh-CN" sz="4800" b="1" dirty="0">
                <a:solidFill>
                  <a:srgbClr val="0070C0"/>
                </a:solidFill>
              </a:rPr>
              <a:t>5</a:t>
            </a:r>
            <a:r>
              <a:rPr lang="zh-CN" altLang="en-US" sz="4800" b="1" dirty="0">
                <a:solidFill>
                  <a:srgbClr val="0070C0"/>
                </a:solidFill>
              </a:rPr>
              <a:t>：</a:t>
            </a:r>
            <a:r>
              <a:rPr lang="en-US" altLang="zh-CN" sz="4800" b="1" dirty="0">
                <a:solidFill>
                  <a:srgbClr val="0070C0"/>
                </a:solidFill>
              </a:rPr>
              <a:t>39</a:t>
            </a:r>
            <a:endParaRPr lang="zh-CN" altLang="en-US" sz="4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2281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5278" y="512397"/>
            <a:ext cx="11627316" cy="5940088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4000" dirty="0">
                <a:solidFill>
                  <a:srgbClr val="0070C0"/>
                </a:solidFill>
                <a:latin typeface="华文琥珀" pitchFamily="2" charset="-122"/>
                <a:ea typeface="华文琥珀" pitchFamily="2" charset="-122"/>
              </a:rPr>
              <a:t>耶稣时代</a:t>
            </a:r>
            <a:r>
              <a:rPr lang="zh-CN" altLang="en-US" sz="4000" dirty="0">
                <a:solidFill>
                  <a:srgbClr val="0070C0"/>
                </a:solidFill>
                <a:latin typeface="华文琥珀" pitchFamily="2" charset="-122"/>
                <a:ea typeface="华文琥珀" pitchFamily="2" charset="-122"/>
              </a:rPr>
              <a:t>旧约圣经的结构：</a:t>
            </a:r>
            <a:endParaRPr lang="en-US" altLang="zh-CN" sz="4000" dirty="0">
              <a:solidFill>
                <a:srgbClr val="0070C0"/>
              </a:solidFill>
              <a:latin typeface="华文琥珀" pitchFamily="2" charset="-122"/>
              <a:ea typeface="华文琥珀" pitchFamily="2" charset="-122"/>
            </a:endParaRPr>
          </a:p>
          <a:p>
            <a:endParaRPr lang="en-US" altLang="zh-CN" sz="32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zh-CN" sz="32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律法：摩西的五本书（创世记、出埃及记、利未记、民数记、申命记）。</a:t>
            </a:r>
          </a:p>
          <a:p>
            <a:r>
              <a:rPr lang="zh-CN" altLang="zh-CN" sz="32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先知的书：</a:t>
            </a:r>
            <a:endParaRPr lang="en-US" altLang="zh-CN" sz="32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zh-CN" sz="32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前期的先知书：以色列和列王的主要历史（撒母耳记上下和列王纪上下）</a:t>
            </a:r>
          </a:p>
          <a:p>
            <a:r>
              <a:rPr lang="zh-CN" altLang="zh-CN" sz="32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后期的先知书：大先知书（以西结、以赛亚和耶利米）和小先知书（</a:t>
            </a:r>
            <a:r>
              <a:rPr lang="en-US" altLang="zh-CN" sz="32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 </a:t>
            </a:r>
            <a:r>
              <a:rPr lang="zh-CN" altLang="zh-CN" sz="32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本书）。</a:t>
            </a:r>
            <a:endParaRPr lang="en-US" altLang="zh-CN" sz="32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zh-CN" sz="32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圣卷：作品通常指的是诗篇，（作品包括诗篇，</a:t>
            </a:r>
            <a:r>
              <a:rPr lang="zh-CN" altLang="en-US" sz="32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箴言，传道书，雅歌书以及路得记，以斯帖记，但以理书，历代志上下）。</a:t>
            </a:r>
            <a:endParaRPr lang="zh-CN" altLang="zh-CN" sz="32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842413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图片 26625" descr="map9"/>
          <p:cNvPicPr>
            <a:picLocks noChangeAspect="1"/>
          </p:cNvPicPr>
          <p:nvPr/>
        </p:nvPicPr>
        <p:blipFill>
          <a:blip r:embed="rId3"/>
          <a:srcRect l="856" t="275" r="348" b="516"/>
          <a:stretch>
            <a:fillRect/>
          </a:stretch>
        </p:blipFill>
        <p:spPr>
          <a:xfrm>
            <a:off x="1883410" y="196850"/>
            <a:ext cx="8389620" cy="6139180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26628" name="任意多边形 26627"/>
          <p:cNvSpPr/>
          <p:nvPr/>
        </p:nvSpPr>
        <p:spPr>
          <a:xfrm>
            <a:off x="5256213" y="1746250"/>
            <a:ext cx="2840037" cy="2660650"/>
          </a:xfrm>
          <a:custGeom>
            <a:avLst/>
            <a:gdLst/>
            <a:ahLst/>
            <a:cxnLst/>
            <a:rect l="0" t="0" r="0" b="0"/>
            <a:pathLst>
              <a:path w="1752" h="1638">
                <a:moveTo>
                  <a:pt x="1752" y="1638"/>
                </a:moveTo>
                <a:cubicBezTo>
                  <a:pt x="1726" y="1609"/>
                  <a:pt x="1700" y="1581"/>
                  <a:pt x="1644" y="1512"/>
                </a:cubicBezTo>
                <a:cubicBezTo>
                  <a:pt x="1588" y="1443"/>
                  <a:pt x="1471" y="1304"/>
                  <a:pt x="1416" y="1224"/>
                </a:cubicBezTo>
                <a:cubicBezTo>
                  <a:pt x="1361" y="1144"/>
                  <a:pt x="1372" y="1076"/>
                  <a:pt x="1314" y="1032"/>
                </a:cubicBezTo>
                <a:cubicBezTo>
                  <a:pt x="1256" y="988"/>
                  <a:pt x="1135" y="983"/>
                  <a:pt x="1068" y="960"/>
                </a:cubicBezTo>
                <a:cubicBezTo>
                  <a:pt x="1001" y="937"/>
                  <a:pt x="955" y="934"/>
                  <a:pt x="912" y="894"/>
                </a:cubicBezTo>
                <a:cubicBezTo>
                  <a:pt x="869" y="854"/>
                  <a:pt x="869" y="755"/>
                  <a:pt x="810" y="720"/>
                </a:cubicBezTo>
                <a:cubicBezTo>
                  <a:pt x="751" y="685"/>
                  <a:pt x="648" y="744"/>
                  <a:pt x="558" y="684"/>
                </a:cubicBezTo>
                <a:cubicBezTo>
                  <a:pt x="468" y="624"/>
                  <a:pt x="349" y="432"/>
                  <a:pt x="270" y="360"/>
                </a:cubicBezTo>
                <a:cubicBezTo>
                  <a:pt x="191" y="288"/>
                  <a:pt x="129" y="312"/>
                  <a:pt x="84" y="252"/>
                </a:cubicBezTo>
                <a:cubicBezTo>
                  <a:pt x="39" y="192"/>
                  <a:pt x="15" y="42"/>
                  <a:pt x="0" y="0"/>
                </a:cubicBezTo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6629" name="文本框 26628"/>
          <p:cNvSpPr txBox="1"/>
          <p:nvPr/>
        </p:nvSpPr>
        <p:spPr>
          <a:xfrm>
            <a:off x="2620963" y="3360738"/>
            <a:ext cx="792480" cy="460375"/>
          </a:xfrm>
          <a:prstGeom prst="rect">
            <a:avLst/>
          </a:prstGeom>
          <a:solidFill>
            <a:srgbClr val="CC0000">
              <a:alpha val="89999"/>
            </a:srgbClr>
          </a:solidFill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TW" altLang="en-US" sz="2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迦南</a:t>
            </a:r>
          </a:p>
        </p:txBody>
      </p:sp>
      <p:sp>
        <p:nvSpPr>
          <p:cNvPr id="26630" name="椭圆 26629"/>
          <p:cNvSpPr/>
          <p:nvPr/>
        </p:nvSpPr>
        <p:spPr>
          <a:xfrm>
            <a:off x="3519488" y="3330575"/>
            <a:ext cx="614362" cy="1209675"/>
          </a:xfrm>
          <a:prstGeom prst="ellipse">
            <a:avLst/>
          </a:prstGeom>
          <a:solidFill>
            <a:srgbClr val="FF9900">
              <a:alpha val="20000"/>
            </a:srgbClr>
          </a:solidFill>
          <a:ln w="1905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endParaRPr lang="en-US" altLang="x-none">
              <a:solidFill>
                <a:srgbClr val="FF505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631" name="任意多边形 26630"/>
          <p:cNvSpPr/>
          <p:nvPr/>
        </p:nvSpPr>
        <p:spPr>
          <a:xfrm>
            <a:off x="3871913" y="1738313"/>
            <a:ext cx="1374775" cy="1992312"/>
          </a:xfrm>
          <a:custGeom>
            <a:avLst/>
            <a:gdLst/>
            <a:ahLst/>
            <a:cxnLst/>
            <a:rect l="0" t="0" r="0" b="0"/>
            <a:pathLst>
              <a:path w="834" h="1255">
                <a:moveTo>
                  <a:pt x="834" y="4"/>
                </a:moveTo>
                <a:cubicBezTo>
                  <a:pt x="783" y="2"/>
                  <a:pt x="733" y="0"/>
                  <a:pt x="705" y="4"/>
                </a:cubicBezTo>
                <a:cubicBezTo>
                  <a:pt x="677" y="8"/>
                  <a:pt x="691" y="8"/>
                  <a:pt x="663" y="28"/>
                </a:cubicBezTo>
                <a:cubicBezTo>
                  <a:pt x="635" y="48"/>
                  <a:pt x="579" y="66"/>
                  <a:pt x="540" y="124"/>
                </a:cubicBezTo>
                <a:cubicBezTo>
                  <a:pt x="501" y="182"/>
                  <a:pt x="448" y="297"/>
                  <a:pt x="426" y="376"/>
                </a:cubicBezTo>
                <a:cubicBezTo>
                  <a:pt x="404" y="455"/>
                  <a:pt x="412" y="531"/>
                  <a:pt x="408" y="595"/>
                </a:cubicBezTo>
                <a:cubicBezTo>
                  <a:pt x="404" y="659"/>
                  <a:pt x="428" y="702"/>
                  <a:pt x="402" y="757"/>
                </a:cubicBezTo>
                <a:cubicBezTo>
                  <a:pt x="376" y="812"/>
                  <a:pt x="293" y="873"/>
                  <a:pt x="252" y="928"/>
                </a:cubicBezTo>
                <a:cubicBezTo>
                  <a:pt x="211" y="983"/>
                  <a:pt x="179" y="1035"/>
                  <a:pt x="156" y="1084"/>
                </a:cubicBezTo>
                <a:cubicBezTo>
                  <a:pt x="133" y="1133"/>
                  <a:pt x="140" y="1194"/>
                  <a:pt x="114" y="1222"/>
                </a:cubicBezTo>
                <a:cubicBezTo>
                  <a:pt x="88" y="1250"/>
                  <a:pt x="23" y="1253"/>
                  <a:pt x="0" y="1255"/>
                </a:cubicBezTo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headEnd type="none" w="med" len="med"/>
            <a:tailEnd type="arrow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6632" name="文本框 26631"/>
          <p:cNvSpPr txBox="1"/>
          <p:nvPr/>
        </p:nvSpPr>
        <p:spPr>
          <a:xfrm>
            <a:off x="7436485" y="4851400"/>
            <a:ext cx="1402080" cy="460375"/>
          </a:xfrm>
          <a:prstGeom prst="rect">
            <a:avLst/>
          </a:prstGeom>
          <a:solidFill>
            <a:srgbClr val="000000">
              <a:alpha val="80000"/>
            </a:srgbClr>
          </a:solidFill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zh-TW" altLang="en-US" sz="2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亚伯拉罕</a:t>
            </a:r>
          </a:p>
        </p:txBody>
      </p:sp>
      <p:sp>
        <p:nvSpPr>
          <p:cNvPr id="26633" name="文本框 26632"/>
          <p:cNvSpPr txBox="1"/>
          <p:nvPr/>
        </p:nvSpPr>
        <p:spPr>
          <a:xfrm>
            <a:off x="4496435" y="4330700"/>
            <a:ext cx="792480" cy="460375"/>
          </a:xfrm>
          <a:prstGeom prst="rect">
            <a:avLst/>
          </a:prstGeom>
          <a:solidFill>
            <a:srgbClr val="000000">
              <a:alpha val="80000"/>
            </a:srgbClr>
          </a:solidFill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zh-TW" altLang="en-US" sz="2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以撒</a:t>
            </a:r>
          </a:p>
        </p:txBody>
      </p:sp>
      <p:sp>
        <p:nvSpPr>
          <p:cNvPr id="26634" name="文本框 26633"/>
          <p:cNvSpPr txBox="1"/>
          <p:nvPr/>
        </p:nvSpPr>
        <p:spPr>
          <a:xfrm>
            <a:off x="4496435" y="5168900"/>
            <a:ext cx="792480" cy="460375"/>
          </a:xfrm>
          <a:prstGeom prst="rect">
            <a:avLst/>
          </a:prstGeom>
          <a:solidFill>
            <a:srgbClr val="000000">
              <a:alpha val="80000"/>
            </a:srgbClr>
          </a:solidFill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zh-TW" altLang="en-US" sz="2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雅各</a:t>
            </a:r>
          </a:p>
        </p:txBody>
      </p:sp>
      <p:sp>
        <p:nvSpPr>
          <p:cNvPr id="26635" name="下箭头 26634"/>
          <p:cNvSpPr/>
          <p:nvPr/>
        </p:nvSpPr>
        <p:spPr>
          <a:xfrm>
            <a:off x="4632325" y="4832350"/>
            <a:ext cx="533400" cy="3048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9900">
              <a:alpha val="89999"/>
            </a:srgbClr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6636" name="文本框 26635"/>
          <p:cNvSpPr txBox="1"/>
          <p:nvPr/>
        </p:nvSpPr>
        <p:spPr>
          <a:xfrm>
            <a:off x="4204335" y="6010275"/>
            <a:ext cx="1402080" cy="460375"/>
          </a:xfrm>
          <a:prstGeom prst="rect">
            <a:avLst/>
          </a:prstGeom>
          <a:solidFill>
            <a:srgbClr val="000000">
              <a:alpha val="80000"/>
            </a:srgbClr>
          </a:solidFill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zh-TW" altLang="en-US" sz="2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十二儿子</a:t>
            </a:r>
          </a:p>
        </p:txBody>
      </p:sp>
      <p:sp>
        <p:nvSpPr>
          <p:cNvPr id="26637" name="下箭头 26636"/>
          <p:cNvSpPr/>
          <p:nvPr/>
        </p:nvSpPr>
        <p:spPr>
          <a:xfrm>
            <a:off x="4629150" y="5667375"/>
            <a:ext cx="533400" cy="3048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9900">
              <a:alpha val="89999"/>
            </a:srgbClr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6638" name="任意多边形 26637"/>
          <p:cNvSpPr/>
          <p:nvPr/>
        </p:nvSpPr>
        <p:spPr>
          <a:xfrm>
            <a:off x="2209800" y="4140200"/>
            <a:ext cx="1447800" cy="355600"/>
          </a:xfrm>
          <a:custGeom>
            <a:avLst/>
            <a:gdLst/>
            <a:ahLst/>
            <a:cxnLst/>
            <a:rect l="0" t="0" r="0" b="0"/>
            <a:pathLst>
              <a:path w="912" h="224">
                <a:moveTo>
                  <a:pt x="912" y="0"/>
                </a:moveTo>
                <a:cubicBezTo>
                  <a:pt x="820" y="80"/>
                  <a:pt x="728" y="160"/>
                  <a:pt x="624" y="192"/>
                </a:cubicBezTo>
                <a:cubicBezTo>
                  <a:pt x="520" y="224"/>
                  <a:pt x="392" y="200"/>
                  <a:pt x="288" y="192"/>
                </a:cubicBezTo>
                <a:cubicBezTo>
                  <a:pt x="184" y="184"/>
                  <a:pt x="92" y="164"/>
                  <a:pt x="0" y="144"/>
                </a:cubicBezTo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headEnd type="none" w="med" len="med"/>
            <a:tailEnd type="arrow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6639" name="文本框 26638"/>
          <p:cNvSpPr txBox="1"/>
          <p:nvPr/>
        </p:nvSpPr>
        <p:spPr>
          <a:xfrm>
            <a:off x="1698625" y="4627563"/>
            <a:ext cx="792480" cy="460375"/>
          </a:xfrm>
          <a:prstGeom prst="rect">
            <a:avLst/>
          </a:prstGeom>
          <a:solidFill>
            <a:srgbClr val="CC0000">
              <a:alpha val="89999"/>
            </a:srgbClr>
          </a:solidFill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TW" altLang="en-US" sz="2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埃及</a:t>
            </a:r>
          </a:p>
        </p:txBody>
      </p:sp>
      <p:sp>
        <p:nvSpPr>
          <p:cNvPr id="26641" name="矩形标注 26640"/>
          <p:cNvSpPr/>
          <p:nvPr/>
        </p:nvSpPr>
        <p:spPr>
          <a:xfrm>
            <a:off x="8551863" y="4214813"/>
            <a:ext cx="925512" cy="501650"/>
          </a:xfrm>
          <a:prstGeom prst="wedgeRectCallout">
            <a:avLst>
              <a:gd name="adj1" fmla="val -87907"/>
              <a:gd name="adj2" fmla="val -5694"/>
            </a:avLst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pPr algn="ctr"/>
            <a:r>
              <a:rPr lang="zh-TW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吾珥</a:t>
            </a:r>
          </a:p>
        </p:txBody>
      </p:sp>
      <p:sp>
        <p:nvSpPr>
          <p:cNvPr id="26642" name="椭圆 26641"/>
          <p:cNvSpPr/>
          <p:nvPr/>
        </p:nvSpPr>
        <p:spPr>
          <a:xfrm>
            <a:off x="8043863" y="4368800"/>
            <a:ext cx="157162" cy="15875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6648" name="文本框 26647"/>
          <p:cNvSpPr txBox="1"/>
          <p:nvPr/>
        </p:nvSpPr>
        <p:spPr>
          <a:xfrm>
            <a:off x="4177348" y="3460750"/>
            <a:ext cx="1402080" cy="460375"/>
          </a:xfrm>
          <a:prstGeom prst="rect">
            <a:avLst/>
          </a:prstGeom>
          <a:solidFill>
            <a:srgbClr val="000000">
              <a:alpha val="80000"/>
            </a:srgbClr>
          </a:solidFill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zh-TW" altLang="en-US" sz="2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亚伯拉罕</a:t>
            </a:r>
          </a:p>
        </p:txBody>
      </p:sp>
      <p:sp>
        <p:nvSpPr>
          <p:cNvPr id="26649" name="下箭头 26648"/>
          <p:cNvSpPr/>
          <p:nvPr/>
        </p:nvSpPr>
        <p:spPr>
          <a:xfrm>
            <a:off x="4635500" y="3968750"/>
            <a:ext cx="533400" cy="3048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9900">
              <a:alpha val="89999"/>
            </a:srgbClr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9" name="矩形 18">
            <a:extLst>
              <a:ext uri="{FF2B5EF4-FFF2-40B4-BE49-F238E27FC236}">
                <a16:creationId xmlns="" xmlns:a16="http://schemas.microsoft.com/office/drawing/2014/main" id="{FAC1FD74-293D-4761-A932-0CA89286E90A}"/>
              </a:ext>
            </a:extLst>
          </p:cNvPr>
          <p:cNvSpPr/>
          <p:nvPr/>
        </p:nvSpPr>
        <p:spPr>
          <a:xfrm>
            <a:off x="418156" y="597178"/>
            <a:ext cx="22621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zh-CN" altLang="en-US" sz="5400" b="1" dirty="0">
                <a:ln/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创世记</a:t>
            </a:r>
          </a:p>
        </p:txBody>
      </p:sp>
    </p:spTree>
    <p:extLst>
      <p:ext uri="{BB962C8B-B14F-4D97-AF65-F5344CB8AC3E}">
        <p14:creationId xmlns:p14="http://schemas.microsoft.com/office/powerpoint/2010/main" val="1572897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7" dur="2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20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5" dur="1000"/>
                                        <p:tgtEl>
                                          <p:spTgt spid="26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9" grpId="0" bldLvl="0" animBg="1"/>
      <p:bldP spid="26630" grpId="0" bldLvl="0" animBg="1"/>
      <p:bldP spid="26632" grpId="0" bldLvl="0" animBg="1"/>
      <p:bldP spid="26632" grpId="1" bldLvl="0" animBg="1"/>
      <p:bldP spid="26633" grpId="0" bldLvl="0" animBg="1"/>
      <p:bldP spid="26634" grpId="0" bldLvl="0" animBg="1"/>
      <p:bldP spid="26636" grpId="0" bldLvl="0" animBg="1"/>
      <p:bldP spid="26639" grpId="0" bldLvl="0" animBg="1"/>
      <p:bldP spid="26641" grpId="0" bldLvl="0" animBg="1"/>
      <p:bldP spid="26648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图片 35841" descr="exodus map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" y="-2540"/>
            <a:ext cx="7388225" cy="6862763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35843" name="任意多边形 35842"/>
          <p:cNvSpPr/>
          <p:nvPr/>
        </p:nvSpPr>
        <p:spPr>
          <a:xfrm>
            <a:off x="4175125" y="1704023"/>
            <a:ext cx="2189163" cy="893762"/>
          </a:xfrm>
          <a:custGeom>
            <a:avLst/>
            <a:gdLst/>
            <a:ahLst/>
            <a:cxnLst/>
            <a:rect l="0" t="0" r="0" b="0"/>
            <a:pathLst>
              <a:path w="1379" h="563">
                <a:moveTo>
                  <a:pt x="0" y="0"/>
                </a:moveTo>
                <a:cubicBezTo>
                  <a:pt x="0" y="16"/>
                  <a:pt x="0" y="32"/>
                  <a:pt x="13" y="55"/>
                </a:cubicBezTo>
                <a:cubicBezTo>
                  <a:pt x="26" y="78"/>
                  <a:pt x="43" y="108"/>
                  <a:pt x="77" y="141"/>
                </a:cubicBezTo>
                <a:cubicBezTo>
                  <a:pt x="111" y="174"/>
                  <a:pt x="186" y="224"/>
                  <a:pt x="218" y="253"/>
                </a:cubicBezTo>
                <a:cubicBezTo>
                  <a:pt x="250" y="282"/>
                  <a:pt x="242" y="301"/>
                  <a:pt x="266" y="314"/>
                </a:cubicBezTo>
                <a:cubicBezTo>
                  <a:pt x="290" y="327"/>
                  <a:pt x="336" y="313"/>
                  <a:pt x="362" y="333"/>
                </a:cubicBezTo>
                <a:cubicBezTo>
                  <a:pt x="388" y="353"/>
                  <a:pt x="399" y="402"/>
                  <a:pt x="423" y="435"/>
                </a:cubicBezTo>
                <a:cubicBezTo>
                  <a:pt x="447" y="468"/>
                  <a:pt x="455" y="514"/>
                  <a:pt x="506" y="531"/>
                </a:cubicBezTo>
                <a:cubicBezTo>
                  <a:pt x="557" y="548"/>
                  <a:pt x="661" y="563"/>
                  <a:pt x="730" y="538"/>
                </a:cubicBezTo>
                <a:cubicBezTo>
                  <a:pt x="799" y="513"/>
                  <a:pt x="882" y="419"/>
                  <a:pt x="922" y="381"/>
                </a:cubicBezTo>
                <a:cubicBezTo>
                  <a:pt x="962" y="343"/>
                  <a:pt x="931" y="331"/>
                  <a:pt x="970" y="307"/>
                </a:cubicBezTo>
                <a:cubicBezTo>
                  <a:pt x="1009" y="283"/>
                  <a:pt x="1106" y="259"/>
                  <a:pt x="1156" y="237"/>
                </a:cubicBezTo>
                <a:cubicBezTo>
                  <a:pt x="1206" y="215"/>
                  <a:pt x="1236" y="195"/>
                  <a:pt x="1271" y="176"/>
                </a:cubicBezTo>
                <a:cubicBezTo>
                  <a:pt x="1306" y="157"/>
                  <a:pt x="1355" y="143"/>
                  <a:pt x="1367" y="122"/>
                </a:cubicBezTo>
                <a:cubicBezTo>
                  <a:pt x="1379" y="101"/>
                  <a:pt x="1348" y="61"/>
                  <a:pt x="1344" y="48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ysDot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5844" name="矩形 35843"/>
          <p:cNvSpPr/>
          <p:nvPr/>
        </p:nvSpPr>
        <p:spPr>
          <a:xfrm>
            <a:off x="461963" y="1794510"/>
            <a:ext cx="912812" cy="614363"/>
          </a:xfrm>
          <a:prstGeom prst="rect">
            <a:avLst/>
          </a:prstGeom>
          <a:solidFill>
            <a:srgbClr val="CCFF33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lang="zh-TW" altLang="en-US" sz="28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埃及</a:t>
            </a:r>
          </a:p>
        </p:txBody>
      </p:sp>
      <p:sp>
        <p:nvSpPr>
          <p:cNvPr id="35845" name="矩形 35844"/>
          <p:cNvSpPr/>
          <p:nvPr/>
        </p:nvSpPr>
        <p:spPr>
          <a:xfrm>
            <a:off x="5495925" y="124460"/>
            <a:ext cx="534988" cy="868363"/>
          </a:xfrm>
          <a:prstGeom prst="rect">
            <a:avLst/>
          </a:prstGeom>
          <a:solidFill>
            <a:srgbClr val="CCFF33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/>
          <a:lstStyle/>
          <a:p>
            <a:pPr algn="ctr"/>
            <a:r>
              <a:rPr lang="zh-TW" altLang="en-US" sz="24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迦</a:t>
            </a:r>
          </a:p>
          <a:p>
            <a:pPr algn="ctr"/>
            <a:r>
              <a:rPr lang="zh-TW" altLang="en-US" sz="24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南</a:t>
            </a:r>
          </a:p>
        </p:txBody>
      </p:sp>
      <p:sp>
        <p:nvSpPr>
          <p:cNvPr id="35846" name="矩形标注 35845"/>
          <p:cNvSpPr/>
          <p:nvPr/>
        </p:nvSpPr>
        <p:spPr>
          <a:xfrm>
            <a:off x="5351463" y="4369435"/>
            <a:ext cx="1722437" cy="2373313"/>
          </a:xfrm>
          <a:prstGeom prst="wedgeRectCallout">
            <a:avLst>
              <a:gd name="adj1" fmla="val -104653"/>
              <a:gd name="adj2" fmla="val 5384"/>
            </a:avLst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zh-CN" altLang="en-US" sz="24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西乃山</a:t>
            </a:r>
          </a:p>
          <a:p>
            <a:pPr algn="ctr">
              <a:lnSpc>
                <a:spcPct val="120000"/>
              </a:lnSpc>
            </a:pPr>
            <a:r>
              <a:rPr lang="en-US" altLang="zh-CN" sz="24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(</a:t>
            </a:r>
            <a:r>
              <a:rPr lang="zh-CN" altLang="en-US" sz="24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何烈山</a:t>
            </a:r>
            <a:r>
              <a:rPr lang="en-US" altLang="zh-CN" sz="24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)</a:t>
            </a:r>
          </a:p>
          <a:p>
            <a:pPr algn="ctr">
              <a:lnSpc>
                <a:spcPct val="120000"/>
              </a:lnSpc>
            </a:pPr>
            <a:r>
              <a:rPr lang="en-US" altLang="zh-CN">
                <a:solidFill>
                  <a:srgbClr val="CC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>
                <a:solidFill>
                  <a:srgbClr val="CC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年</a:t>
            </a:r>
            <a:r>
              <a:rPr lang="en-US" altLang="zh-CN">
                <a:solidFill>
                  <a:srgbClr val="CC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>
                <a:solidFill>
                  <a:srgbClr val="CC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月</a:t>
            </a:r>
            <a:r>
              <a:rPr lang="en-US" altLang="zh-CN">
                <a:solidFill>
                  <a:srgbClr val="CC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-2</a:t>
            </a:r>
            <a:r>
              <a:rPr lang="zh-CN" altLang="en-US">
                <a:solidFill>
                  <a:srgbClr val="CC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年</a:t>
            </a:r>
            <a:r>
              <a:rPr lang="en-US" altLang="zh-CN">
                <a:solidFill>
                  <a:srgbClr val="CC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>
                <a:solidFill>
                  <a:srgbClr val="CC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月</a:t>
            </a:r>
          </a:p>
          <a:p>
            <a:pPr algn="ctr">
              <a:lnSpc>
                <a:spcPct val="120000"/>
              </a:lnSpc>
            </a:pPr>
            <a:r>
              <a:rPr lang="zh-CN" altLang="en-US">
                <a:solidFill>
                  <a:srgbClr val="ED7D3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立约</a:t>
            </a:r>
          </a:p>
          <a:p>
            <a:pPr algn="ctr">
              <a:lnSpc>
                <a:spcPct val="120000"/>
              </a:lnSpc>
            </a:pPr>
            <a:r>
              <a:rPr lang="zh-CN" altLang="en-US">
                <a:solidFill>
                  <a:srgbClr val="ED7D3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领受律法</a:t>
            </a:r>
          </a:p>
          <a:p>
            <a:pPr algn="ctr">
              <a:lnSpc>
                <a:spcPct val="120000"/>
              </a:lnSpc>
            </a:pPr>
            <a:r>
              <a:rPr lang="zh-CN" altLang="en-US">
                <a:solidFill>
                  <a:srgbClr val="ED7D3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建造会幕</a:t>
            </a:r>
            <a:endParaRPr lang="zh-TW" altLang="en-US">
              <a:solidFill>
                <a:srgbClr val="ED7D3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5847" name="矩形标注 35846"/>
          <p:cNvSpPr/>
          <p:nvPr/>
        </p:nvSpPr>
        <p:spPr>
          <a:xfrm>
            <a:off x="7248525" y="226060"/>
            <a:ext cx="1524000" cy="938213"/>
          </a:xfrm>
          <a:prstGeom prst="wedgeRectCallout">
            <a:avLst>
              <a:gd name="adj1" fmla="val -94792"/>
              <a:gd name="adj2" fmla="val -2963"/>
            </a:avLst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zh-TW" altLang="en-US" sz="24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摩押平原</a:t>
            </a:r>
          </a:p>
          <a:p>
            <a:pPr algn="ctr">
              <a:lnSpc>
                <a:spcPct val="120000"/>
              </a:lnSpc>
            </a:pPr>
            <a:r>
              <a:rPr lang="en-US" altLang="zh-TW">
                <a:solidFill>
                  <a:srgbClr val="CC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40</a:t>
            </a:r>
            <a:r>
              <a:rPr lang="zh-TW" altLang="en-US">
                <a:solidFill>
                  <a:srgbClr val="CC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年</a:t>
            </a:r>
            <a:r>
              <a:rPr lang="en-US" altLang="zh-TW">
                <a:solidFill>
                  <a:srgbClr val="CC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11</a:t>
            </a:r>
            <a:r>
              <a:rPr lang="zh-TW" altLang="en-US">
                <a:solidFill>
                  <a:srgbClr val="CC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月</a:t>
            </a:r>
          </a:p>
        </p:txBody>
      </p:sp>
      <p:sp>
        <p:nvSpPr>
          <p:cNvPr id="35848" name="矩形标注 35847"/>
          <p:cNvSpPr/>
          <p:nvPr/>
        </p:nvSpPr>
        <p:spPr>
          <a:xfrm>
            <a:off x="1895475" y="735648"/>
            <a:ext cx="990600" cy="838200"/>
          </a:xfrm>
          <a:prstGeom prst="wedgeRectCallout">
            <a:avLst>
              <a:gd name="adj1" fmla="val -62819"/>
              <a:gd name="adj2" fmla="val 85796"/>
            </a:avLst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zh-CN" altLang="en-US" sz="2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兰塞</a:t>
            </a:r>
          </a:p>
          <a:p>
            <a:pPr algn="ctr">
              <a:lnSpc>
                <a:spcPct val="120000"/>
              </a:lnSpc>
            </a:pPr>
            <a:r>
              <a:rPr lang="en-US" altLang="zh-CN">
                <a:solidFill>
                  <a:srgbClr val="CC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>
                <a:solidFill>
                  <a:srgbClr val="CC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年</a:t>
            </a:r>
            <a:r>
              <a:rPr lang="en-US" altLang="zh-CN">
                <a:solidFill>
                  <a:srgbClr val="CC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>
                <a:solidFill>
                  <a:srgbClr val="CC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月</a:t>
            </a:r>
            <a:endParaRPr lang="zh-TW" altLang="en-US" sz="1600">
              <a:solidFill>
                <a:srgbClr val="CC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5849" name="矩形标注 35848"/>
          <p:cNvSpPr/>
          <p:nvPr/>
        </p:nvSpPr>
        <p:spPr>
          <a:xfrm>
            <a:off x="2816225" y="1916748"/>
            <a:ext cx="1722438" cy="1465262"/>
          </a:xfrm>
          <a:prstGeom prst="wedgeRectCallout">
            <a:avLst>
              <a:gd name="adj1" fmla="val 73870"/>
              <a:gd name="adj2" fmla="val -12296"/>
            </a:avLst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zh-CN" altLang="en-US" sz="2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加低斯巴尼亚</a:t>
            </a:r>
          </a:p>
          <a:p>
            <a:pPr algn="ctr">
              <a:lnSpc>
                <a:spcPct val="120000"/>
              </a:lnSpc>
            </a:pPr>
            <a:r>
              <a:rPr lang="en-US" altLang="zh-CN">
                <a:solidFill>
                  <a:srgbClr val="CC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>
                <a:solidFill>
                  <a:srgbClr val="CC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年</a:t>
            </a:r>
            <a:r>
              <a:rPr lang="en-US" altLang="zh-CN">
                <a:solidFill>
                  <a:srgbClr val="CC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4</a:t>
            </a:r>
            <a:r>
              <a:rPr lang="zh-CN" altLang="en-US">
                <a:solidFill>
                  <a:srgbClr val="CC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月</a:t>
            </a:r>
          </a:p>
          <a:p>
            <a:pPr algn="ctr">
              <a:lnSpc>
                <a:spcPct val="120000"/>
              </a:lnSpc>
            </a:pPr>
            <a:r>
              <a:rPr lang="zh-CN" altLang="en-US">
                <a:solidFill>
                  <a:srgbClr val="ED7D3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遣探子窥地</a:t>
            </a:r>
          </a:p>
          <a:p>
            <a:pPr algn="ctr">
              <a:lnSpc>
                <a:spcPct val="120000"/>
              </a:lnSpc>
            </a:pPr>
            <a:r>
              <a:rPr lang="zh-CN" altLang="en-US">
                <a:solidFill>
                  <a:srgbClr val="ED7D3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会众反叛主</a:t>
            </a:r>
            <a:endParaRPr lang="en-US" altLang="zh-TW">
              <a:solidFill>
                <a:srgbClr val="ED7D3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5850" name="任意多边形 35849"/>
          <p:cNvSpPr/>
          <p:nvPr/>
        </p:nvSpPr>
        <p:spPr>
          <a:xfrm>
            <a:off x="1760538" y="1878648"/>
            <a:ext cx="300037" cy="704850"/>
          </a:xfrm>
          <a:custGeom>
            <a:avLst/>
            <a:gdLst/>
            <a:ahLst/>
            <a:cxnLst/>
            <a:rect l="0" t="0" r="0" b="0"/>
            <a:pathLst>
              <a:path w="189" h="444">
                <a:moveTo>
                  <a:pt x="0" y="0"/>
                </a:moveTo>
                <a:cubicBezTo>
                  <a:pt x="50" y="70"/>
                  <a:pt x="100" y="140"/>
                  <a:pt x="131" y="214"/>
                </a:cubicBezTo>
                <a:cubicBezTo>
                  <a:pt x="162" y="288"/>
                  <a:pt x="181" y="404"/>
                  <a:pt x="189" y="444"/>
                </a:cubicBezTo>
              </a:path>
            </a:pathLst>
          </a:custGeom>
          <a:noFill/>
          <a:ln w="38100" cap="flat" cmpd="sng">
            <a:solidFill>
              <a:srgbClr val="FFFF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5851" name="任意多边形 35850"/>
          <p:cNvSpPr/>
          <p:nvPr/>
        </p:nvSpPr>
        <p:spPr>
          <a:xfrm>
            <a:off x="2074863" y="1970723"/>
            <a:ext cx="242887" cy="617537"/>
          </a:xfrm>
          <a:custGeom>
            <a:avLst/>
            <a:gdLst/>
            <a:ahLst/>
            <a:cxnLst/>
            <a:rect l="0" t="0" r="0" b="0"/>
            <a:pathLst>
              <a:path w="153" h="389">
                <a:moveTo>
                  <a:pt x="0" y="389"/>
                </a:moveTo>
                <a:cubicBezTo>
                  <a:pt x="11" y="268"/>
                  <a:pt x="23" y="147"/>
                  <a:pt x="48" y="82"/>
                </a:cubicBezTo>
                <a:cubicBezTo>
                  <a:pt x="73" y="17"/>
                  <a:pt x="113" y="8"/>
                  <a:pt x="153" y="0"/>
                </a:cubicBezTo>
              </a:path>
            </a:pathLst>
          </a:custGeom>
          <a:noFill/>
          <a:ln w="38100" cap="flat" cmpd="sng">
            <a:solidFill>
              <a:srgbClr val="FFFF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5852" name="任意多边形 35851"/>
          <p:cNvSpPr/>
          <p:nvPr/>
        </p:nvSpPr>
        <p:spPr>
          <a:xfrm>
            <a:off x="2317750" y="1962785"/>
            <a:ext cx="777875" cy="2546350"/>
          </a:xfrm>
          <a:custGeom>
            <a:avLst/>
            <a:gdLst/>
            <a:ahLst/>
            <a:cxnLst/>
            <a:rect l="0" t="0" r="0" b="0"/>
            <a:pathLst>
              <a:path w="490" h="1604">
                <a:moveTo>
                  <a:pt x="0" y="0"/>
                </a:moveTo>
                <a:cubicBezTo>
                  <a:pt x="24" y="9"/>
                  <a:pt x="49" y="19"/>
                  <a:pt x="53" y="58"/>
                </a:cubicBezTo>
                <a:cubicBezTo>
                  <a:pt x="57" y="97"/>
                  <a:pt x="25" y="165"/>
                  <a:pt x="24" y="236"/>
                </a:cubicBezTo>
                <a:cubicBezTo>
                  <a:pt x="23" y="307"/>
                  <a:pt x="34" y="432"/>
                  <a:pt x="44" y="485"/>
                </a:cubicBezTo>
                <a:cubicBezTo>
                  <a:pt x="54" y="538"/>
                  <a:pt x="76" y="532"/>
                  <a:pt x="87" y="557"/>
                </a:cubicBezTo>
                <a:cubicBezTo>
                  <a:pt x="98" y="582"/>
                  <a:pt x="94" y="618"/>
                  <a:pt x="111" y="634"/>
                </a:cubicBezTo>
                <a:cubicBezTo>
                  <a:pt x="128" y="650"/>
                  <a:pt x="179" y="627"/>
                  <a:pt x="192" y="653"/>
                </a:cubicBezTo>
                <a:cubicBezTo>
                  <a:pt x="205" y="679"/>
                  <a:pt x="179" y="708"/>
                  <a:pt x="192" y="792"/>
                </a:cubicBezTo>
                <a:cubicBezTo>
                  <a:pt x="205" y="876"/>
                  <a:pt x="236" y="1051"/>
                  <a:pt x="269" y="1157"/>
                </a:cubicBezTo>
                <a:cubicBezTo>
                  <a:pt x="302" y="1263"/>
                  <a:pt x="352" y="1356"/>
                  <a:pt x="389" y="1431"/>
                </a:cubicBezTo>
                <a:cubicBezTo>
                  <a:pt x="426" y="1506"/>
                  <a:pt x="458" y="1555"/>
                  <a:pt x="490" y="1604"/>
                </a:cubicBezTo>
              </a:path>
            </a:pathLst>
          </a:custGeom>
          <a:noFill/>
          <a:ln w="38100" cap="flat" cmpd="sng">
            <a:solidFill>
              <a:srgbClr val="FFFF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5853" name="任意多边形 35852"/>
          <p:cNvSpPr/>
          <p:nvPr/>
        </p:nvSpPr>
        <p:spPr>
          <a:xfrm>
            <a:off x="3087688" y="4509135"/>
            <a:ext cx="1265237" cy="1165225"/>
          </a:xfrm>
          <a:custGeom>
            <a:avLst/>
            <a:gdLst/>
            <a:ahLst/>
            <a:cxnLst/>
            <a:rect l="0" t="0" r="0" b="0"/>
            <a:pathLst>
              <a:path w="797" h="734">
                <a:moveTo>
                  <a:pt x="0" y="0"/>
                </a:moveTo>
                <a:cubicBezTo>
                  <a:pt x="21" y="44"/>
                  <a:pt x="43" y="89"/>
                  <a:pt x="77" y="124"/>
                </a:cubicBezTo>
                <a:cubicBezTo>
                  <a:pt x="111" y="159"/>
                  <a:pt x="161" y="195"/>
                  <a:pt x="207" y="211"/>
                </a:cubicBezTo>
                <a:cubicBezTo>
                  <a:pt x="253" y="227"/>
                  <a:pt x="310" y="209"/>
                  <a:pt x="351" y="220"/>
                </a:cubicBezTo>
                <a:cubicBezTo>
                  <a:pt x="392" y="231"/>
                  <a:pt x="430" y="240"/>
                  <a:pt x="456" y="278"/>
                </a:cubicBezTo>
                <a:cubicBezTo>
                  <a:pt x="482" y="316"/>
                  <a:pt x="486" y="404"/>
                  <a:pt x="509" y="446"/>
                </a:cubicBezTo>
                <a:cubicBezTo>
                  <a:pt x="532" y="488"/>
                  <a:pt x="561" y="490"/>
                  <a:pt x="595" y="532"/>
                </a:cubicBezTo>
                <a:cubicBezTo>
                  <a:pt x="629" y="574"/>
                  <a:pt x="677" y="666"/>
                  <a:pt x="711" y="700"/>
                </a:cubicBezTo>
                <a:cubicBezTo>
                  <a:pt x="745" y="734"/>
                  <a:pt x="784" y="728"/>
                  <a:pt x="797" y="734"/>
                </a:cubicBezTo>
              </a:path>
            </a:pathLst>
          </a:custGeom>
          <a:noFill/>
          <a:ln w="38100" cap="flat" cmpd="sng">
            <a:solidFill>
              <a:srgbClr val="FFFF00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5854" name="任意多边形 35853"/>
          <p:cNvSpPr/>
          <p:nvPr/>
        </p:nvSpPr>
        <p:spPr>
          <a:xfrm>
            <a:off x="4357688" y="2466023"/>
            <a:ext cx="1260475" cy="3200400"/>
          </a:xfrm>
          <a:custGeom>
            <a:avLst/>
            <a:gdLst/>
            <a:ahLst/>
            <a:cxnLst/>
            <a:rect l="0" t="0" r="0" b="0"/>
            <a:pathLst>
              <a:path w="794" h="2016">
                <a:moveTo>
                  <a:pt x="7" y="2016"/>
                </a:moveTo>
                <a:cubicBezTo>
                  <a:pt x="3" y="1978"/>
                  <a:pt x="0" y="1941"/>
                  <a:pt x="11" y="1911"/>
                </a:cubicBezTo>
                <a:cubicBezTo>
                  <a:pt x="22" y="1881"/>
                  <a:pt x="37" y="1856"/>
                  <a:pt x="74" y="1834"/>
                </a:cubicBezTo>
                <a:cubicBezTo>
                  <a:pt x="111" y="1812"/>
                  <a:pt x="191" y="1809"/>
                  <a:pt x="232" y="1781"/>
                </a:cubicBezTo>
                <a:cubicBezTo>
                  <a:pt x="273" y="1753"/>
                  <a:pt x="288" y="1705"/>
                  <a:pt x="319" y="1666"/>
                </a:cubicBezTo>
                <a:cubicBezTo>
                  <a:pt x="350" y="1627"/>
                  <a:pt x="399" y="1583"/>
                  <a:pt x="419" y="1546"/>
                </a:cubicBezTo>
                <a:cubicBezTo>
                  <a:pt x="439" y="1509"/>
                  <a:pt x="432" y="1494"/>
                  <a:pt x="439" y="1445"/>
                </a:cubicBezTo>
                <a:cubicBezTo>
                  <a:pt x="446" y="1396"/>
                  <a:pt x="438" y="1310"/>
                  <a:pt x="463" y="1253"/>
                </a:cubicBezTo>
                <a:cubicBezTo>
                  <a:pt x="488" y="1196"/>
                  <a:pt x="537" y="1143"/>
                  <a:pt x="587" y="1104"/>
                </a:cubicBezTo>
                <a:cubicBezTo>
                  <a:pt x="637" y="1065"/>
                  <a:pt x="736" y="1040"/>
                  <a:pt x="765" y="1018"/>
                </a:cubicBezTo>
                <a:cubicBezTo>
                  <a:pt x="794" y="996"/>
                  <a:pt x="783" y="999"/>
                  <a:pt x="760" y="970"/>
                </a:cubicBezTo>
                <a:cubicBezTo>
                  <a:pt x="737" y="941"/>
                  <a:pt x="656" y="888"/>
                  <a:pt x="626" y="845"/>
                </a:cubicBezTo>
                <a:cubicBezTo>
                  <a:pt x="596" y="802"/>
                  <a:pt x="588" y="760"/>
                  <a:pt x="578" y="711"/>
                </a:cubicBezTo>
                <a:cubicBezTo>
                  <a:pt x="568" y="662"/>
                  <a:pt x="574" y="599"/>
                  <a:pt x="563" y="552"/>
                </a:cubicBezTo>
                <a:cubicBezTo>
                  <a:pt x="552" y="505"/>
                  <a:pt x="548" y="476"/>
                  <a:pt x="511" y="427"/>
                </a:cubicBezTo>
                <a:cubicBezTo>
                  <a:pt x="474" y="378"/>
                  <a:pt x="374" y="303"/>
                  <a:pt x="338" y="255"/>
                </a:cubicBezTo>
                <a:cubicBezTo>
                  <a:pt x="302" y="207"/>
                  <a:pt x="299" y="169"/>
                  <a:pt x="295" y="139"/>
                </a:cubicBezTo>
                <a:cubicBezTo>
                  <a:pt x="291" y="109"/>
                  <a:pt x="300" y="95"/>
                  <a:pt x="314" y="72"/>
                </a:cubicBezTo>
                <a:cubicBezTo>
                  <a:pt x="328" y="49"/>
                  <a:pt x="369" y="9"/>
                  <a:pt x="381" y="0"/>
                </a:cubicBezTo>
              </a:path>
            </a:pathLst>
          </a:custGeom>
          <a:noFill/>
          <a:ln w="38100" cap="flat" cmpd="sng">
            <a:solidFill>
              <a:srgbClr val="FFFF00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5855" name="任意多边形 35854"/>
          <p:cNvSpPr/>
          <p:nvPr/>
        </p:nvSpPr>
        <p:spPr>
          <a:xfrm>
            <a:off x="5732463" y="695960"/>
            <a:ext cx="1398587" cy="3349625"/>
          </a:xfrm>
          <a:custGeom>
            <a:avLst/>
            <a:gdLst/>
            <a:ahLst/>
            <a:cxnLst/>
            <a:rect l="0" t="0" r="0" b="0"/>
            <a:pathLst>
              <a:path w="881" h="2110">
                <a:moveTo>
                  <a:pt x="0" y="2109"/>
                </a:moveTo>
                <a:cubicBezTo>
                  <a:pt x="17" y="2103"/>
                  <a:pt x="70" y="2110"/>
                  <a:pt x="103" y="2073"/>
                </a:cubicBezTo>
                <a:cubicBezTo>
                  <a:pt x="136" y="2036"/>
                  <a:pt x="159" y="1926"/>
                  <a:pt x="199" y="1890"/>
                </a:cubicBezTo>
                <a:cubicBezTo>
                  <a:pt x="239" y="1854"/>
                  <a:pt x="302" y="1897"/>
                  <a:pt x="341" y="1859"/>
                </a:cubicBezTo>
                <a:cubicBezTo>
                  <a:pt x="380" y="1821"/>
                  <a:pt x="403" y="1722"/>
                  <a:pt x="432" y="1660"/>
                </a:cubicBezTo>
                <a:cubicBezTo>
                  <a:pt x="461" y="1598"/>
                  <a:pt x="495" y="1556"/>
                  <a:pt x="518" y="1490"/>
                </a:cubicBezTo>
                <a:cubicBezTo>
                  <a:pt x="541" y="1424"/>
                  <a:pt x="547" y="1339"/>
                  <a:pt x="571" y="1264"/>
                </a:cubicBezTo>
                <a:cubicBezTo>
                  <a:pt x="595" y="1189"/>
                  <a:pt x="640" y="1104"/>
                  <a:pt x="662" y="1038"/>
                </a:cubicBezTo>
                <a:cubicBezTo>
                  <a:pt x="684" y="972"/>
                  <a:pt x="676" y="907"/>
                  <a:pt x="701" y="866"/>
                </a:cubicBezTo>
                <a:cubicBezTo>
                  <a:pt x="726" y="825"/>
                  <a:pt x="790" y="815"/>
                  <a:pt x="811" y="794"/>
                </a:cubicBezTo>
                <a:cubicBezTo>
                  <a:pt x="832" y="773"/>
                  <a:pt x="814" y="777"/>
                  <a:pt x="825" y="741"/>
                </a:cubicBezTo>
                <a:cubicBezTo>
                  <a:pt x="836" y="705"/>
                  <a:pt x="875" y="626"/>
                  <a:pt x="878" y="578"/>
                </a:cubicBezTo>
                <a:cubicBezTo>
                  <a:pt x="881" y="530"/>
                  <a:pt x="866" y="487"/>
                  <a:pt x="845" y="453"/>
                </a:cubicBezTo>
                <a:cubicBezTo>
                  <a:pt x="824" y="419"/>
                  <a:pt x="775" y="398"/>
                  <a:pt x="749" y="376"/>
                </a:cubicBezTo>
                <a:cubicBezTo>
                  <a:pt x="723" y="354"/>
                  <a:pt x="710" y="362"/>
                  <a:pt x="691" y="323"/>
                </a:cubicBezTo>
                <a:cubicBezTo>
                  <a:pt x="672" y="284"/>
                  <a:pt x="657" y="191"/>
                  <a:pt x="633" y="141"/>
                </a:cubicBezTo>
                <a:cubicBezTo>
                  <a:pt x="609" y="91"/>
                  <a:pt x="584" y="42"/>
                  <a:pt x="547" y="21"/>
                </a:cubicBezTo>
                <a:cubicBezTo>
                  <a:pt x="510" y="0"/>
                  <a:pt x="461" y="8"/>
                  <a:pt x="413" y="16"/>
                </a:cubicBezTo>
              </a:path>
            </a:pathLst>
          </a:custGeom>
          <a:noFill/>
          <a:ln w="38100" cap="flat" cmpd="sng">
            <a:solidFill>
              <a:schemeClr val="bg1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5856" name="矩形 35855"/>
          <p:cNvSpPr/>
          <p:nvPr/>
        </p:nvSpPr>
        <p:spPr>
          <a:xfrm>
            <a:off x="2811463" y="3407410"/>
            <a:ext cx="1724025" cy="393700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lang="en-US" altLang="zh-TW">
                <a:solidFill>
                  <a:srgbClr val="CC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40</a:t>
            </a:r>
            <a:r>
              <a:rPr lang="zh-TW" altLang="en-US">
                <a:solidFill>
                  <a:srgbClr val="CC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年</a:t>
            </a:r>
            <a:r>
              <a:rPr lang="en-US" altLang="zh-TW">
                <a:solidFill>
                  <a:srgbClr val="CC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TW" altLang="en-US">
                <a:solidFill>
                  <a:srgbClr val="CC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月</a:t>
            </a:r>
          </a:p>
        </p:txBody>
      </p:sp>
      <p:sp>
        <p:nvSpPr>
          <p:cNvPr id="35857" name="任意多边形 35856"/>
          <p:cNvSpPr/>
          <p:nvPr/>
        </p:nvSpPr>
        <p:spPr>
          <a:xfrm>
            <a:off x="4918075" y="2178685"/>
            <a:ext cx="919163" cy="1857375"/>
          </a:xfrm>
          <a:custGeom>
            <a:avLst/>
            <a:gdLst/>
            <a:ahLst/>
            <a:cxnLst/>
            <a:rect l="0" t="0" r="0" b="0"/>
            <a:pathLst>
              <a:path w="579" h="1170">
                <a:moveTo>
                  <a:pt x="38" y="176"/>
                </a:moveTo>
                <a:cubicBezTo>
                  <a:pt x="19" y="145"/>
                  <a:pt x="0" y="114"/>
                  <a:pt x="38" y="85"/>
                </a:cubicBezTo>
                <a:cubicBezTo>
                  <a:pt x="76" y="56"/>
                  <a:pt x="197" y="0"/>
                  <a:pt x="268" y="4"/>
                </a:cubicBezTo>
                <a:cubicBezTo>
                  <a:pt x="339" y="8"/>
                  <a:pt x="415" y="45"/>
                  <a:pt x="465" y="109"/>
                </a:cubicBezTo>
                <a:cubicBezTo>
                  <a:pt x="515" y="173"/>
                  <a:pt x="561" y="288"/>
                  <a:pt x="570" y="388"/>
                </a:cubicBezTo>
                <a:cubicBezTo>
                  <a:pt x="579" y="488"/>
                  <a:pt x="538" y="619"/>
                  <a:pt x="518" y="709"/>
                </a:cubicBezTo>
                <a:cubicBezTo>
                  <a:pt x="498" y="799"/>
                  <a:pt x="462" y="866"/>
                  <a:pt x="450" y="930"/>
                </a:cubicBezTo>
                <a:cubicBezTo>
                  <a:pt x="438" y="994"/>
                  <a:pt x="436" y="1053"/>
                  <a:pt x="446" y="1093"/>
                </a:cubicBezTo>
                <a:cubicBezTo>
                  <a:pt x="456" y="1133"/>
                  <a:pt x="497" y="1158"/>
                  <a:pt x="508" y="1170"/>
                </a:cubicBezTo>
              </a:path>
            </a:pathLst>
          </a:custGeom>
          <a:noFill/>
          <a:ln w="38100" cap="flat" cmpd="sng">
            <a:solidFill>
              <a:schemeClr val="bg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pic>
        <p:nvPicPr>
          <p:cNvPr id="35858" name="图片 35857" descr="circle_arrow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7900" y="2242185"/>
            <a:ext cx="1249363" cy="12827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5859" name="文本框 35858"/>
          <p:cNvSpPr txBox="1"/>
          <p:nvPr/>
        </p:nvSpPr>
        <p:spPr>
          <a:xfrm>
            <a:off x="4987925" y="2653348"/>
            <a:ext cx="79248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TW" sz="2400">
                <a:solidFill>
                  <a:prstClr val="black"/>
                </a:solidFill>
                <a:effectLst>
                  <a:outerShdw blurRad="38100" dist="38100" dir="2700000">
                    <a:srgbClr val="FFFFFF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38</a:t>
            </a:r>
            <a:r>
              <a:rPr lang="zh-TW" altLang="en-US" sz="2400">
                <a:solidFill>
                  <a:prstClr val="black"/>
                </a:solidFill>
                <a:effectLst>
                  <a:outerShdw blurRad="38100" dist="38100" dir="2700000">
                    <a:srgbClr val="FFFFFF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年</a:t>
            </a:r>
          </a:p>
        </p:txBody>
      </p:sp>
      <p:sp>
        <p:nvSpPr>
          <p:cNvPr id="35861" name="矩形标注 35860"/>
          <p:cNvSpPr/>
          <p:nvPr/>
        </p:nvSpPr>
        <p:spPr>
          <a:xfrm>
            <a:off x="7145338" y="2042160"/>
            <a:ext cx="900112" cy="388938"/>
          </a:xfrm>
          <a:prstGeom prst="wedgeRectCallout">
            <a:avLst>
              <a:gd name="adj1" fmla="val -79981"/>
              <a:gd name="adj2" fmla="val -47551"/>
            </a:avLst>
          </a:prstGeom>
          <a:solidFill>
            <a:srgbClr val="99CCFF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algn="ctr"/>
            <a:r>
              <a:rPr lang="zh-TW" altLang="en-US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撒烈溪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="" xmlns:a16="http://schemas.microsoft.com/office/drawing/2014/main" id="{DE04B3B2-D96B-421E-BF73-B148666AB0A1}"/>
              </a:ext>
            </a:extLst>
          </p:cNvPr>
          <p:cNvSpPr/>
          <p:nvPr/>
        </p:nvSpPr>
        <p:spPr>
          <a:xfrm>
            <a:off x="8889999" y="613621"/>
            <a:ext cx="2954656" cy="341632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zh-CN" altLang="en-US" sz="5400" b="1" dirty="0">
                <a:ln/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出埃及记</a:t>
            </a:r>
            <a:endParaRPr lang="en-US" altLang="zh-CN" sz="5400" b="1" dirty="0">
              <a:ln/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5400" b="1" dirty="0">
                <a:ln/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利未记</a:t>
            </a:r>
            <a:endParaRPr lang="en-US" altLang="zh-CN" sz="5400" b="1" dirty="0">
              <a:ln/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5400" b="1" dirty="0">
                <a:ln/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民数记</a:t>
            </a:r>
            <a:endParaRPr lang="en-US" altLang="zh-CN" sz="5400" b="1" dirty="0">
              <a:ln/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5400" b="1" dirty="0">
                <a:ln/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申命记</a:t>
            </a:r>
          </a:p>
        </p:txBody>
      </p:sp>
    </p:spTree>
    <p:extLst>
      <p:ext uri="{BB962C8B-B14F-4D97-AF65-F5344CB8AC3E}">
        <p14:creationId xmlns:p14="http://schemas.microsoft.com/office/powerpoint/2010/main" val="14538493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35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500"/>
                                        <p:tgtEl>
                                          <p:spTgt spid="35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1000"/>
                                        <p:tgtEl>
                                          <p:spTgt spid="35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1000"/>
                                        <p:tgtEl>
                                          <p:spTgt spid="35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000"/>
                                        <p:tgtEl>
                                          <p:spTgt spid="35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5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0" dur="1000"/>
                                        <p:tgtEl>
                                          <p:spTgt spid="35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2000"/>
                                        <p:tgtEl>
                                          <p:spTgt spid="35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4" grpId="0" bldLvl="0" animBg="1"/>
      <p:bldP spid="35845" grpId="0" bldLvl="0" animBg="1"/>
      <p:bldP spid="35846" grpId="0" bldLvl="0" animBg="1"/>
      <p:bldP spid="35847" grpId="0" bldLvl="0" animBg="1"/>
      <p:bldP spid="35848" grpId="0" bldLvl="0" animBg="1"/>
      <p:bldP spid="35849" grpId="0" bldLvl="0" animBg="1"/>
      <p:bldP spid="35856" grpId="0" bldLvl="0" animBg="1"/>
      <p:bldP spid="35859" grpId="0"/>
      <p:bldP spid="35861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图片 25601" descr="Map - The Kingdoms of Israel and Judah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75" y="0"/>
            <a:ext cx="12211685" cy="59467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5604" name="任意多边形 25603"/>
          <p:cNvSpPr/>
          <p:nvPr/>
        </p:nvSpPr>
        <p:spPr>
          <a:xfrm>
            <a:off x="1092835" y="3485515"/>
            <a:ext cx="6438265" cy="2461260"/>
          </a:xfrm>
          <a:custGeom>
            <a:avLst/>
            <a:gdLst/>
            <a:ahLst/>
            <a:cxnLst/>
            <a:rect l="0" t="0" r="0" b="0"/>
            <a:pathLst>
              <a:path w="1710" h="1813">
                <a:moveTo>
                  <a:pt x="931" y="126"/>
                </a:moveTo>
                <a:lnTo>
                  <a:pt x="883" y="314"/>
                </a:lnTo>
                <a:lnTo>
                  <a:pt x="779" y="503"/>
                </a:lnTo>
                <a:lnTo>
                  <a:pt x="746" y="554"/>
                </a:lnTo>
                <a:lnTo>
                  <a:pt x="657" y="706"/>
                </a:lnTo>
                <a:lnTo>
                  <a:pt x="606" y="794"/>
                </a:lnTo>
                <a:lnTo>
                  <a:pt x="439" y="942"/>
                </a:lnTo>
                <a:lnTo>
                  <a:pt x="277" y="1108"/>
                </a:lnTo>
                <a:lnTo>
                  <a:pt x="126" y="1278"/>
                </a:lnTo>
                <a:lnTo>
                  <a:pt x="37" y="1440"/>
                </a:lnTo>
                <a:lnTo>
                  <a:pt x="0" y="1555"/>
                </a:lnTo>
                <a:lnTo>
                  <a:pt x="22" y="1610"/>
                </a:lnTo>
                <a:lnTo>
                  <a:pt x="30" y="1640"/>
                </a:lnTo>
                <a:lnTo>
                  <a:pt x="0" y="1673"/>
                </a:lnTo>
                <a:lnTo>
                  <a:pt x="26" y="1780"/>
                </a:lnTo>
                <a:lnTo>
                  <a:pt x="33" y="1813"/>
                </a:lnTo>
                <a:lnTo>
                  <a:pt x="1381" y="1813"/>
                </a:lnTo>
                <a:lnTo>
                  <a:pt x="1418" y="1773"/>
                </a:lnTo>
                <a:lnTo>
                  <a:pt x="1436" y="1684"/>
                </a:lnTo>
                <a:lnTo>
                  <a:pt x="1444" y="1511"/>
                </a:lnTo>
                <a:lnTo>
                  <a:pt x="1532" y="1352"/>
                </a:lnTo>
                <a:lnTo>
                  <a:pt x="1558" y="1245"/>
                </a:lnTo>
                <a:lnTo>
                  <a:pt x="1543" y="1115"/>
                </a:lnTo>
                <a:lnTo>
                  <a:pt x="1521" y="1101"/>
                </a:lnTo>
                <a:lnTo>
                  <a:pt x="1510" y="1008"/>
                </a:lnTo>
                <a:lnTo>
                  <a:pt x="1536" y="938"/>
                </a:lnTo>
                <a:lnTo>
                  <a:pt x="1536" y="868"/>
                </a:lnTo>
                <a:lnTo>
                  <a:pt x="1555" y="839"/>
                </a:lnTo>
                <a:lnTo>
                  <a:pt x="1543" y="772"/>
                </a:lnTo>
                <a:lnTo>
                  <a:pt x="1551" y="746"/>
                </a:lnTo>
                <a:lnTo>
                  <a:pt x="1540" y="706"/>
                </a:lnTo>
                <a:lnTo>
                  <a:pt x="1566" y="639"/>
                </a:lnTo>
                <a:lnTo>
                  <a:pt x="1555" y="576"/>
                </a:lnTo>
                <a:lnTo>
                  <a:pt x="1558" y="543"/>
                </a:lnTo>
                <a:lnTo>
                  <a:pt x="1580" y="510"/>
                </a:lnTo>
                <a:lnTo>
                  <a:pt x="1573" y="455"/>
                </a:lnTo>
                <a:lnTo>
                  <a:pt x="1580" y="388"/>
                </a:lnTo>
                <a:lnTo>
                  <a:pt x="1617" y="362"/>
                </a:lnTo>
                <a:lnTo>
                  <a:pt x="1610" y="281"/>
                </a:lnTo>
                <a:lnTo>
                  <a:pt x="1687" y="203"/>
                </a:lnTo>
                <a:lnTo>
                  <a:pt x="1710" y="200"/>
                </a:lnTo>
                <a:lnTo>
                  <a:pt x="1665" y="133"/>
                </a:lnTo>
                <a:lnTo>
                  <a:pt x="1540" y="45"/>
                </a:lnTo>
                <a:lnTo>
                  <a:pt x="1444" y="4"/>
                </a:lnTo>
                <a:lnTo>
                  <a:pt x="1399" y="0"/>
                </a:lnTo>
                <a:lnTo>
                  <a:pt x="1326" y="34"/>
                </a:lnTo>
                <a:lnTo>
                  <a:pt x="1222" y="67"/>
                </a:lnTo>
                <a:lnTo>
                  <a:pt x="1152" y="56"/>
                </a:lnTo>
                <a:lnTo>
                  <a:pt x="1093" y="85"/>
                </a:lnTo>
                <a:lnTo>
                  <a:pt x="1045" y="63"/>
                </a:lnTo>
                <a:lnTo>
                  <a:pt x="931" y="126"/>
                </a:lnTo>
                <a:close/>
              </a:path>
            </a:pathLst>
          </a:custGeom>
          <a:solidFill>
            <a:srgbClr val="FF0000">
              <a:alpha val="37000"/>
            </a:srgbClr>
          </a:solidFill>
          <a:ln w="28575" cap="flat" cmpd="sng">
            <a:solidFill>
              <a:srgbClr val="CC0000">
                <a:alpha val="10000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5605" name="任意多边形 25604"/>
          <p:cNvSpPr/>
          <p:nvPr/>
        </p:nvSpPr>
        <p:spPr>
          <a:xfrm>
            <a:off x="4023360" y="439420"/>
            <a:ext cx="7336790" cy="4171950"/>
          </a:xfrm>
          <a:custGeom>
            <a:avLst/>
            <a:gdLst/>
            <a:ahLst/>
            <a:cxnLst/>
            <a:rect l="0" t="0" r="0" b="0"/>
            <a:pathLst>
              <a:path w="1897" h="3021">
                <a:moveTo>
                  <a:pt x="316" y="864"/>
                </a:moveTo>
                <a:lnTo>
                  <a:pt x="248" y="842"/>
                </a:lnTo>
                <a:lnTo>
                  <a:pt x="231" y="932"/>
                </a:lnTo>
                <a:lnTo>
                  <a:pt x="209" y="1039"/>
                </a:lnTo>
                <a:lnTo>
                  <a:pt x="192" y="1192"/>
                </a:lnTo>
                <a:lnTo>
                  <a:pt x="158" y="1271"/>
                </a:lnTo>
                <a:lnTo>
                  <a:pt x="141" y="1384"/>
                </a:lnTo>
                <a:lnTo>
                  <a:pt x="124" y="1491"/>
                </a:lnTo>
                <a:lnTo>
                  <a:pt x="102" y="1632"/>
                </a:lnTo>
                <a:lnTo>
                  <a:pt x="28" y="1892"/>
                </a:lnTo>
                <a:lnTo>
                  <a:pt x="0" y="1982"/>
                </a:lnTo>
                <a:lnTo>
                  <a:pt x="102" y="2044"/>
                </a:lnTo>
                <a:lnTo>
                  <a:pt x="175" y="2140"/>
                </a:lnTo>
                <a:lnTo>
                  <a:pt x="169" y="2282"/>
                </a:lnTo>
                <a:lnTo>
                  <a:pt x="260" y="2231"/>
                </a:lnTo>
                <a:lnTo>
                  <a:pt x="322" y="2253"/>
                </a:lnTo>
                <a:lnTo>
                  <a:pt x="384" y="2219"/>
                </a:lnTo>
                <a:lnTo>
                  <a:pt x="457" y="2231"/>
                </a:lnTo>
                <a:lnTo>
                  <a:pt x="627" y="2163"/>
                </a:lnTo>
                <a:lnTo>
                  <a:pt x="740" y="2197"/>
                </a:lnTo>
                <a:lnTo>
                  <a:pt x="887" y="2304"/>
                </a:lnTo>
                <a:lnTo>
                  <a:pt x="932" y="2361"/>
                </a:lnTo>
                <a:lnTo>
                  <a:pt x="1028" y="2389"/>
                </a:lnTo>
                <a:lnTo>
                  <a:pt x="1011" y="2502"/>
                </a:lnTo>
                <a:lnTo>
                  <a:pt x="988" y="2603"/>
                </a:lnTo>
                <a:lnTo>
                  <a:pt x="971" y="2745"/>
                </a:lnTo>
                <a:lnTo>
                  <a:pt x="1022" y="2801"/>
                </a:lnTo>
                <a:lnTo>
                  <a:pt x="1146" y="2835"/>
                </a:lnTo>
                <a:lnTo>
                  <a:pt x="1333" y="2829"/>
                </a:lnTo>
                <a:lnTo>
                  <a:pt x="1400" y="2875"/>
                </a:lnTo>
                <a:lnTo>
                  <a:pt x="1468" y="2863"/>
                </a:lnTo>
                <a:lnTo>
                  <a:pt x="1638" y="2942"/>
                </a:lnTo>
                <a:lnTo>
                  <a:pt x="1739" y="2993"/>
                </a:lnTo>
                <a:lnTo>
                  <a:pt x="1897" y="3021"/>
                </a:lnTo>
                <a:lnTo>
                  <a:pt x="1875" y="2841"/>
                </a:lnTo>
                <a:lnTo>
                  <a:pt x="1807" y="2694"/>
                </a:lnTo>
                <a:lnTo>
                  <a:pt x="1700" y="2524"/>
                </a:lnTo>
                <a:lnTo>
                  <a:pt x="1559" y="2406"/>
                </a:lnTo>
                <a:lnTo>
                  <a:pt x="1423" y="2332"/>
                </a:lnTo>
                <a:lnTo>
                  <a:pt x="1355" y="2203"/>
                </a:lnTo>
                <a:lnTo>
                  <a:pt x="1361" y="2016"/>
                </a:lnTo>
                <a:lnTo>
                  <a:pt x="1383" y="1847"/>
                </a:lnTo>
                <a:lnTo>
                  <a:pt x="1429" y="1672"/>
                </a:lnTo>
                <a:lnTo>
                  <a:pt x="1491" y="1547"/>
                </a:lnTo>
                <a:lnTo>
                  <a:pt x="1542" y="1372"/>
                </a:lnTo>
                <a:lnTo>
                  <a:pt x="1570" y="1254"/>
                </a:lnTo>
                <a:lnTo>
                  <a:pt x="1502" y="1197"/>
                </a:lnTo>
                <a:lnTo>
                  <a:pt x="1406" y="1101"/>
                </a:lnTo>
                <a:lnTo>
                  <a:pt x="1361" y="966"/>
                </a:lnTo>
                <a:lnTo>
                  <a:pt x="1208" y="949"/>
                </a:lnTo>
                <a:lnTo>
                  <a:pt x="1067" y="1051"/>
                </a:lnTo>
                <a:lnTo>
                  <a:pt x="1005" y="1079"/>
                </a:lnTo>
                <a:lnTo>
                  <a:pt x="988" y="1017"/>
                </a:lnTo>
                <a:lnTo>
                  <a:pt x="909" y="909"/>
                </a:lnTo>
                <a:lnTo>
                  <a:pt x="932" y="813"/>
                </a:lnTo>
                <a:lnTo>
                  <a:pt x="988" y="774"/>
                </a:lnTo>
                <a:lnTo>
                  <a:pt x="1050" y="774"/>
                </a:lnTo>
                <a:lnTo>
                  <a:pt x="1056" y="616"/>
                </a:lnTo>
                <a:lnTo>
                  <a:pt x="1079" y="458"/>
                </a:lnTo>
                <a:lnTo>
                  <a:pt x="1062" y="412"/>
                </a:lnTo>
                <a:lnTo>
                  <a:pt x="1129" y="277"/>
                </a:lnTo>
                <a:lnTo>
                  <a:pt x="1129" y="203"/>
                </a:lnTo>
                <a:lnTo>
                  <a:pt x="1090" y="147"/>
                </a:lnTo>
                <a:lnTo>
                  <a:pt x="1079" y="57"/>
                </a:lnTo>
                <a:lnTo>
                  <a:pt x="1033" y="0"/>
                </a:lnTo>
                <a:lnTo>
                  <a:pt x="983" y="11"/>
                </a:lnTo>
                <a:lnTo>
                  <a:pt x="864" y="85"/>
                </a:lnTo>
                <a:lnTo>
                  <a:pt x="819" y="113"/>
                </a:lnTo>
                <a:lnTo>
                  <a:pt x="785" y="271"/>
                </a:lnTo>
                <a:lnTo>
                  <a:pt x="723" y="520"/>
                </a:lnTo>
                <a:lnTo>
                  <a:pt x="638" y="729"/>
                </a:lnTo>
                <a:lnTo>
                  <a:pt x="565" y="932"/>
                </a:lnTo>
                <a:lnTo>
                  <a:pt x="519" y="988"/>
                </a:lnTo>
                <a:lnTo>
                  <a:pt x="435" y="1011"/>
                </a:lnTo>
                <a:lnTo>
                  <a:pt x="373" y="938"/>
                </a:lnTo>
                <a:lnTo>
                  <a:pt x="316" y="864"/>
                </a:lnTo>
                <a:close/>
              </a:path>
            </a:pathLst>
          </a:custGeom>
          <a:solidFill>
            <a:srgbClr val="0000FF">
              <a:alpha val="34000"/>
            </a:srgbClr>
          </a:solidFill>
          <a:ln w="28575" cap="flat" cmpd="sng">
            <a:solidFill>
              <a:schemeClr val="accent2">
                <a:alpha val="100000"/>
              </a:schemeClr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5606" name="文本框 25605"/>
          <p:cNvSpPr txBox="1"/>
          <p:nvPr/>
        </p:nvSpPr>
        <p:spPr>
          <a:xfrm>
            <a:off x="5320665" y="4951413"/>
            <a:ext cx="79502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zh-TW" altLang="en-US" sz="2400" b="1">
                <a:solidFill>
                  <a:prstClr val="black"/>
                </a:solidFill>
                <a:ea typeface="黑体" panose="02010609060101010101" pitchFamily="49" charset="-122"/>
              </a:rPr>
              <a:t>犹大</a:t>
            </a:r>
          </a:p>
        </p:txBody>
      </p:sp>
      <p:sp>
        <p:nvSpPr>
          <p:cNvPr id="25608" name="椭圆 25607"/>
          <p:cNvSpPr/>
          <p:nvPr/>
        </p:nvSpPr>
        <p:spPr>
          <a:xfrm>
            <a:off x="6115685" y="3643630"/>
            <a:ext cx="88900" cy="889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5614" name="矩形标注 25613"/>
          <p:cNvSpPr/>
          <p:nvPr/>
        </p:nvSpPr>
        <p:spPr>
          <a:xfrm>
            <a:off x="6446838" y="3732530"/>
            <a:ext cx="914400" cy="320675"/>
          </a:xfrm>
          <a:prstGeom prst="wedgeRectCallout">
            <a:avLst>
              <a:gd name="adj1" fmla="val -72398"/>
              <a:gd name="adj2" fmla="val -59407"/>
            </a:avLst>
          </a:prstGeom>
          <a:solidFill>
            <a:srgbClr val="FFFF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pPr algn="ctr"/>
            <a:r>
              <a:rPr lang="zh-TW" altLang="en-US" sz="1400">
                <a:solidFill>
                  <a:prstClr val="black"/>
                </a:solidFill>
                <a:ea typeface="黑体" panose="02010609060101010101" pitchFamily="49" charset="-122"/>
              </a:rPr>
              <a:t>耶路撒冷</a:t>
            </a:r>
          </a:p>
        </p:txBody>
      </p:sp>
      <p:sp>
        <p:nvSpPr>
          <p:cNvPr id="25634" name="椭圆 25633"/>
          <p:cNvSpPr/>
          <p:nvPr/>
        </p:nvSpPr>
        <p:spPr>
          <a:xfrm>
            <a:off x="6026785" y="2727960"/>
            <a:ext cx="88900" cy="889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5635" name="矩形标注 25634"/>
          <p:cNvSpPr/>
          <p:nvPr/>
        </p:nvSpPr>
        <p:spPr>
          <a:xfrm>
            <a:off x="4899025" y="2727960"/>
            <a:ext cx="914400" cy="320675"/>
          </a:xfrm>
          <a:prstGeom prst="wedgeRectCallout">
            <a:avLst>
              <a:gd name="adj1" fmla="val 67884"/>
              <a:gd name="adj2" fmla="val -24755"/>
            </a:avLst>
          </a:prstGeom>
          <a:solidFill>
            <a:srgbClr val="FFFF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pPr algn="ctr"/>
            <a:r>
              <a:rPr lang="zh-TW" altLang="en-US" sz="1400">
                <a:solidFill>
                  <a:prstClr val="black"/>
                </a:solidFill>
                <a:ea typeface="黑体" panose="02010609060101010101" pitchFamily="49" charset="-122"/>
              </a:rPr>
              <a:t>撒玛利亚</a:t>
            </a:r>
          </a:p>
        </p:txBody>
      </p:sp>
      <p:sp>
        <p:nvSpPr>
          <p:cNvPr id="25642" name="任意多边形 25641"/>
          <p:cNvSpPr/>
          <p:nvPr/>
        </p:nvSpPr>
        <p:spPr>
          <a:xfrm>
            <a:off x="7531100" y="1724978"/>
            <a:ext cx="133350" cy="2095500"/>
          </a:xfrm>
          <a:custGeom>
            <a:avLst/>
            <a:gdLst/>
            <a:ahLst/>
            <a:cxnLst/>
            <a:rect l="0" t="0" r="0" b="0"/>
            <a:pathLst>
              <a:path w="84" h="1320">
                <a:moveTo>
                  <a:pt x="50" y="1320"/>
                </a:moveTo>
                <a:cubicBezTo>
                  <a:pt x="48" y="1297"/>
                  <a:pt x="46" y="1275"/>
                  <a:pt x="43" y="1255"/>
                </a:cubicBezTo>
                <a:cubicBezTo>
                  <a:pt x="40" y="1235"/>
                  <a:pt x="34" y="1211"/>
                  <a:pt x="34" y="1197"/>
                </a:cubicBezTo>
                <a:cubicBezTo>
                  <a:pt x="34" y="1183"/>
                  <a:pt x="46" y="1183"/>
                  <a:pt x="43" y="1173"/>
                </a:cubicBezTo>
                <a:cubicBezTo>
                  <a:pt x="40" y="1163"/>
                  <a:pt x="17" y="1152"/>
                  <a:pt x="19" y="1137"/>
                </a:cubicBezTo>
                <a:cubicBezTo>
                  <a:pt x="21" y="1122"/>
                  <a:pt x="52" y="1103"/>
                  <a:pt x="55" y="1082"/>
                </a:cubicBezTo>
                <a:cubicBezTo>
                  <a:pt x="58" y="1061"/>
                  <a:pt x="45" y="1032"/>
                  <a:pt x="36" y="1010"/>
                </a:cubicBezTo>
                <a:cubicBezTo>
                  <a:pt x="27" y="988"/>
                  <a:pt x="0" y="967"/>
                  <a:pt x="2" y="948"/>
                </a:cubicBezTo>
                <a:cubicBezTo>
                  <a:pt x="4" y="929"/>
                  <a:pt x="42" y="910"/>
                  <a:pt x="46" y="895"/>
                </a:cubicBezTo>
                <a:cubicBezTo>
                  <a:pt x="50" y="880"/>
                  <a:pt x="24" y="873"/>
                  <a:pt x="26" y="859"/>
                </a:cubicBezTo>
                <a:cubicBezTo>
                  <a:pt x="28" y="845"/>
                  <a:pt x="55" y="826"/>
                  <a:pt x="60" y="809"/>
                </a:cubicBezTo>
                <a:cubicBezTo>
                  <a:pt x="65" y="792"/>
                  <a:pt x="53" y="774"/>
                  <a:pt x="55" y="756"/>
                </a:cubicBezTo>
                <a:cubicBezTo>
                  <a:pt x="57" y="738"/>
                  <a:pt x="72" y="723"/>
                  <a:pt x="74" y="701"/>
                </a:cubicBezTo>
                <a:cubicBezTo>
                  <a:pt x="76" y="679"/>
                  <a:pt x="69" y="650"/>
                  <a:pt x="67" y="626"/>
                </a:cubicBezTo>
                <a:cubicBezTo>
                  <a:pt x="65" y="602"/>
                  <a:pt x="63" y="577"/>
                  <a:pt x="62" y="554"/>
                </a:cubicBezTo>
                <a:cubicBezTo>
                  <a:pt x="61" y="531"/>
                  <a:pt x="60" y="506"/>
                  <a:pt x="58" y="485"/>
                </a:cubicBezTo>
                <a:cubicBezTo>
                  <a:pt x="56" y="464"/>
                  <a:pt x="51" y="442"/>
                  <a:pt x="50" y="425"/>
                </a:cubicBezTo>
                <a:cubicBezTo>
                  <a:pt x="49" y="408"/>
                  <a:pt x="48" y="393"/>
                  <a:pt x="50" y="381"/>
                </a:cubicBezTo>
                <a:cubicBezTo>
                  <a:pt x="52" y="369"/>
                  <a:pt x="61" y="372"/>
                  <a:pt x="62" y="355"/>
                </a:cubicBezTo>
                <a:cubicBezTo>
                  <a:pt x="63" y="338"/>
                  <a:pt x="60" y="293"/>
                  <a:pt x="58" y="278"/>
                </a:cubicBezTo>
                <a:cubicBezTo>
                  <a:pt x="56" y="263"/>
                  <a:pt x="50" y="275"/>
                  <a:pt x="50" y="264"/>
                </a:cubicBezTo>
                <a:cubicBezTo>
                  <a:pt x="50" y="253"/>
                  <a:pt x="53" y="224"/>
                  <a:pt x="58" y="213"/>
                </a:cubicBezTo>
                <a:cubicBezTo>
                  <a:pt x="63" y="202"/>
                  <a:pt x="78" y="210"/>
                  <a:pt x="79" y="197"/>
                </a:cubicBezTo>
                <a:cubicBezTo>
                  <a:pt x="80" y="184"/>
                  <a:pt x="69" y="148"/>
                  <a:pt x="67" y="134"/>
                </a:cubicBezTo>
                <a:cubicBezTo>
                  <a:pt x="65" y="120"/>
                  <a:pt x="67" y="123"/>
                  <a:pt x="65" y="115"/>
                </a:cubicBezTo>
                <a:cubicBezTo>
                  <a:pt x="63" y="107"/>
                  <a:pt x="51" y="101"/>
                  <a:pt x="53" y="86"/>
                </a:cubicBezTo>
                <a:cubicBezTo>
                  <a:pt x="55" y="71"/>
                  <a:pt x="72" y="40"/>
                  <a:pt x="77" y="26"/>
                </a:cubicBezTo>
                <a:cubicBezTo>
                  <a:pt x="82" y="12"/>
                  <a:pt x="79" y="12"/>
                  <a:pt x="84" y="0"/>
                </a:cubicBezTo>
              </a:path>
            </a:pathLst>
          </a:custGeom>
          <a:noFill/>
          <a:ln w="19050" cap="flat" cmpd="sng">
            <a:solidFill>
              <a:srgbClr val="003366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5607" name="文本框 25606"/>
          <p:cNvSpPr txBox="1"/>
          <p:nvPr/>
        </p:nvSpPr>
        <p:spPr>
          <a:xfrm>
            <a:off x="6164580" y="2932748"/>
            <a:ext cx="110109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zh-TW" altLang="en-US" sz="2400" b="1">
                <a:solidFill>
                  <a:prstClr val="black"/>
                </a:solidFill>
                <a:ea typeface="黑体" panose="02010609060101010101" pitchFamily="49" charset="-122"/>
              </a:rPr>
              <a:t>以色列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6447155" y="1844040"/>
            <a:ext cx="173037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rPr>
              <a:t>北伐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2059305" y="5178425"/>
            <a:ext cx="187007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>
                <a:ln w="12700">
                  <a:solidFill>
                    <a:srgbClr val="5B9BD5"/>
                  </a:solidFill>
                  <a:prstDash val="solid"/>
                </a:ln>
                <a:pattFill prst="pct50">
                  <a:fgClr>
                    <a:srgbClr val="5B9BD5"/>
                  </a:fgClr>
                  <a:bgClr>
                    <a:srgbClr val="5B9BD5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5B9BD5"/>
                  </a:outerShdw>
                </a:effectLst>
              </a:rPr>
              <a:t>南征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4789805" y="6054725"/>
            <a:ext cx="72466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sym typeface="+mn-ea"/>
              </a:rPr>
              <a:t>以基遍为中分：北伐南征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="" xmlns:a16="http://schemas.microsoft.com/office/drawing/2014/main" id="{6AEBFA05-2EE4-4C62-965A-FF20EDDDD5A5}"/>
              </a:ext>
            </a:extLst>
          </p:cNvPr>
          <p:cNvSpPr/>
          <p:nvPr/>
        </p:nvSpPr>
        <p:spPr>
          <a:xfrm>
            <a:off x="351906" y="577473"/>
            <a:ext cx="29546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zh-CN" altLang="en-US" sz="5400" b="1" dirty="0">
                <a:ln/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约书亚记</a:t>
            </a:r>
          </a:p>
        </p:txBody>
      </p:sp>
    </p:spTree>
    <p:extLst>
      <p:ext uri="{BB962C8B-B14F-4D97-AF65-F5344CB8AC3E}">
        <p14:creationId xmlns:p14="http://schemas.microsoft.com/office/powerpoint/2010/main" val="7542721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图片 91137" descr="12 tribes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4" y="0"/>
            <a:ext cx="12170410" cy="6858000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91139" name="任意多边形 91138"/>
          <p:cNvSpPr/>
          <p:nvPr/>
        </p:nvSpPr>
        <p:spPr>
          <a:xfrm>
            <a:off x="7564120" y="4282440"/>
            <a:ext cx="2828290" cy="1165225"/>
          </a:xfrm>
          <a:custGeom>
            <a:avLst/>
            <a:gdLst/>
            <a:ahLst/>
            <a:cxnLst/>
            <a:rect l="0" t="0" r="0" b="0"/>
            <a:pathLst>
              <a:path w="672" h="734">
                <a:moveTo>
                  <a:pt x="0" y="98"/>
                </a:moveTo>
                <a:lnTo>
                  <a:pt x="12" y="148"/>
                </a:lnTo>
                <a:lnTo>
                  <a:pt x="36" y="148"/>
                </a:lnTo>
                <a:lnTo>
                  <a:pt x="53" y="194"/>
                </a:lnTo>
                <a:lnTo>
                  <a:pt x="43" y="247"/>
                </a:lnTo>
                <a:lnTo>
                  <a:pt x="29" y="312"/>
                </a:lnTo>
                <a:lnTo>
                  <a:pt x="27" y="381"/>
                </a:lnTo>
                <a:lnTo>
                  <a:pt x="7" y="422"/>
                </a:lnTo>
                <a:lnTo>
                  <a:pt x="15" y="492"/>
                </a:lnTo>
                <a:lnTo>
                  <a:pt x="36" y="588"/>
                </a:lnTo>
                <a:lnTo>
                  <a:pt x="115" y="628"/>
                </a:lnTo>
                <a:lnTo>
                  <a:pt x="159" y="633"/>
                </a:lnTo>
                <a:lnTo>
                  <a:pt x="231" y="621"/>
                </a:lnTo>
                <a:lnTo>
                  <a:pt x="389" y="631"/>
                </a:lnTo>
                <a:lnTo>
                  <a:pt x="420" y="691"/>
                </a:lnTo>
                <a:lnTo>
                  <a:pt x="454" y="693"/>
                </a:lnTo>
                <a:lnTo>
                  <a:pt x="492" y="669"/>
                </a:lnTo>
                <a:lnTo>
                  <a:pt x="535" y="674"/>
                </a:lnTo>
                <a:lnTo>
                  <a:pt x="559" y="698"/>
                </a:lnTo>
                <a:lnTo>
                  <a:pt x="603" y="727"/>
                </a:lnTo>
                <a:lnTo>
                  <a:pt x="672" y="734"/>
                </a:lnTo>
                <a:lnTo>
                  <a:pt x="641" y="520"/>
                </a:lnTo>
                <a:lnTo>
                  <a:pt x="660" y="393"/>
                </a:lnTo>
                <a:lnTo>
                  <a:pt x="648" y="302"/>
                </a:lnTo>
                <a:lnTo>
                  <a:pt x="593" y="156"/>
                </a:lnTo>
                <a:lnTo>
                  <a:pt x="547" y="67"/>
                </a:lnTo>
                <a:lnTo>
                  <a:pt x="480" y="4"/>
                </a:lnTo>
                <a:lnTo>
                  <a:pt x="413" y="0"/>
                </a:lnTo>
                <a:lnTo>
                  <a:pt x="363" y="50"/>
                </a:lnTo>
                <a:lnTo>
                  <a:pt x="327" y="96"/>
                </a:lnTo>
                <a:lnTo>
                  <a:pt x="278" y="94"/>
                </a:lnTo>
                <a:lnTo>
                  <a:pt x="179" y="86"/>
                </a:lnTo>
                <a:lnTo>
                  <a:pt x="123" y="72"/>
                </a:lnTo>
                <a:lnTo>
                  <a:pt x="70" y="65"/>
                </a:lnTo>
                <a:lnTo>
                  <a:pt x="41" y="84"/>
                </a:lnTo>
                <a:lnTo>
                  <a:pt x="0" y="98"/>
                </a:lnTo>
                <a:close/>
              </a:path>
            </a:pathLst>
          </a:custGeom>
          <a:solidFill>
            <a:srgbClr val="FFFF00">
              <a:alpha val="60001"/>
            </a:srgbClr>
          </a:solidFill>
          <a:ln w="1905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1140" name="文本框 91139"/>
          <p:cNvSpPr txBox="1"/>
          <p:nvPr/>
        </p:nvSpPr>
        <p:spPr>
          <a:xfrm>
            <a:off x="8403908" y="4665663"/>
            <a:ext cx="690880" cy="3987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TW" altLang="en-US" sz="2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流便</a:t>
            </a:r>
          </a:p>
        </p:txBody>
      </p:sp>
      <p:sp>
        <p:nvSpPr>
          <p:cNvPr id="91141" name="任意多边形 91140"/>
          <p:cNvSpPr/>
          <p:nvPr/>
        </p:nvSpPr>
        <p:spPr>
          <a:xfrm>
            <a:off x="55245" y="4149725"/>
            <a:ext cx="7508875" cy="2708910"/>
          </a:xfrm>
          <a:custGeom>
            <a:avLst/>
            <a:gdLst/>
            <a:ahLst/>
            <a:cxnLst/>
            <a:rect l="0" t="0" r="0" b="0"/>
            <a:pathLst>
              <a:path w="1788" h="1706">
                <a:moveTo>
                  <a:pt x="1788" y="231"/>
                </a:moveTo>
                <a:lnTo>
                  <a:pt x="1768" y="180"/>
                </a:lnTo>
                <a:lnTo>
                  <a:pt x="1711" y="180"/>
                </a:lnTo>
                <a:lnTo>
                  <a:pt x="1660" y="218"/>
                </a:lnTo>
                <a:lnTo>
                  <a:pt x="1619" y="218"/>
                </a:lnTo>
                <a:lnTo>
                  <a:pt x="1593" y="199"/>
                </a:lnTo>
                <a:lnTo>
                  <a:pt x="1532" y="215"/>
                </a:lnTo>
                <a:lnTo>
                  <a:pt x="1452" y="259"/>
                </a:lnTo>
                <a:lnTo>
                  <a:pt x="1391" y="242"/>
                </a:lnTo>
                <a:lnTo>
                  <a:pt x="1359" y="212"/>
                </a:lnTo>
                <a:lnTo>
                  <a:pt x="1296" y="189"/>
                </a:lnTo>
                <a:lnTo>
                  <a:pt x="1229" y="237"/>
                </a:lnTo>
                <a:lnTo>
                  <a:pt x="1188" y="261"/>
                </a:lnTo>
                <a:lnTo>
                  <a:pt x="1116" y="266"/>
                </a:lnTo>
                <a:lnTo>
                  <a:pt x="1084" y="275"/>
                </a:lnTo>
                <a:lnTo>
                  <a:pt x="1056" y="248"/>
                </a:lnTo>
                <a:lnTo>
                  <a:pt x="1014" y="195"/>
                </a:lnTo>
                <a:lnTo>
                  <a:pt x="912" y="199"/>
                </a:lnTo>
                <a:lnTo>
                  <a:pt x="857" y="151"/>
                </a:lnTo>
                <a:lnTo>
                  <a:pt x="857" y="80"/>
                </a:lnTo>
                <a:lnTo>
                  <a:pt x="822" y="23"/>
                </a:lnTo>
                <a:lnTo>
                  <a:pt x="780" y="0"/>
                </a:lnTo>
                <a:lnTo>
                  <a:pt x="755" y="67"/>
                </a:lnTo>
                <a:lnTo>
                  <a:pt x="704" y="218"/>
                </a:lnTo>
                <a:lnTo>
                  <a:pt x="627" y="355"/>
                </a:lnTo>
                <a:lnTo>
                  <a:pt x="595" y="423"/>
                </a:lnTo>
                <a:lnTo>
                  <a:pt x="470" y="589"/>
                </a:lnTo>
                <a:lnTo>
                  <a:pt x="377" y="682"/>
                </a:lnTo>
                <a:lnTo>
                  <a:pt x="284" y="797"/>
                </a:lnTo>
                <a:lnTo>
                  <a:pt x="182" y="899"/>
                </a:lnTo>
                <a:lnTo>
                  <a:pt x="115" y="951"/>
                </a:lnTo>
                <a:lnTo>
                  <a:pt x="2" y="1017"/>
                </a:lnTo>
                <a:lnTo>
                  <a:pt x="0" y="1516"/>
                </a:lnTo>
                <a:lnTo>
                  <a:pt x="48" y="1579"/>
                </a:lnTo>
                <a:lnTo>
                  <a:pt x="105" y="1605"/>
                </a:lnTo>
                <a:lnTo>
                  <a:pt x="79" y="1699"/>
                </a:lnTo>
                <a:lnTo>
                  <a:pt x="1139" y="1706"/>
                </a:lnTo>
                <a:lnTo>
                  <a:pt x="1427" y="1504"/>
                </a:lnTo>
                <a:lnTo>
                  <a:pt x="1571" y="1418"/>
                </a:lnTo>
                <a:lnTo>
                  <a:pt x="1638" y="1325"/>
                </a:lnTo>
                <a:lnTo>
                  <a:pt x="1667" y="1261"/>
                </a:lnTo>
                <a:lnTo>
                  <a:pt x="1641" y="1226"/>
                </a:lnTo>
                <a:lnTo>
                  <a:pt x="1632" y="1162"/>
                </a:lnTo>
                <a:lnTo>
                  <a:pt x="1596" y="1104"/>
                </a:lnTo>
                <a:lnTo>
                  <a:pt x="1596" y="995"/>
                </a:lnTo>
                <a:lnTo>
                  <a:pt x="1635" y="922"/>
                </a:lnTo>
                <a:lnTo>
                  <a:pt x="1635" y="890"/>
                </a:lnTo>
                <a:lnTo>
                  <a:pt x="1651" y="861"/>
                </a:lnTo>
                <a:lnTo>
                  <a:pt x="1628" y="762"/>
                </a:lnTo>
                <a:lnTo>
                  <a:pt x="1625" y="691"/>
                </a:lnTo>
                <a:lnTo>
                  <a:pt x="1638" y="538"/>
                </a:lnTo>
                <a:lnTo>
                  <a:pt x="1664" y="419"/>
                </a:lnTo>
                <a:lnTo>
                  <a:pt x="1724" y="301"/>
                </a:lnTo>
                <a:lnTo>
                  <a:pt x="1760" y="240"/>
                </a:lnTo>
                <a:lnTo>
                  <a:pt x="1788" y="231"/>
                </a:lnTo>
                <a:close/>
              </a:path>
            </a:pathLst>
          </a:custGeom>
          <a:solidFill>
            <a:srgbClr val="FF3399">
              <a:alpha val="60001"/>
            </a:srgbClr>
          </a:solidFill>
          <a:ln w="1905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1142" name="文本框 91141"/>
          <p:cNvSpPr txBox="1"/>
          <p:nvPr/>
        </p:nvSpPr>
        <p:spPr>
          <a:xfrm>
            <a:off x="4941888" y="5016500"/>
            <a:ext cx="89408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TW" altLang="en-US" sz="280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犹大</a:t>
            </a:r>
          </a:p>
        </p:txBody>
      </p:sp>
      <p:sp>
        <p:nvSpPr>
          <p:cNvPr id="91143" name="任意多边形 91142"/>
          <p:cNvSpPr/>
          <p:nvPr/>
        </p:nvSpPr>
        <p:spPr>
          <a:xfrm>
            <a:off x="5378450" y="4175125"/>
            <a:ext cx="2031365" cy="381000"/>
          </a:xfrm>
          <a:custGeom>
            <a:avLst/>
            <a:gdLst/>
            <a:ahLst/>
            <a:cxnLst/>
            <a:rect l="0" t="0" r="0" b="0"/>
            <a:pathLst>
              <a:path w="582" h="240">
                <a:moveTo>
                  <a:pt x="0" y="78"/>
                </a:moveTo>
                <a:lnTo>
                  <a:pt x="134" y="74"/>
                </a:lnTo>
                <a:lnTo>
                  <a:pt x="161" y="62"/>
                </a:lnTo>
                <a:lnTo>
                  <a:pt x="170" y="32"/>
                </a:lnTo>
                <a:lnTo>
                  <a:pt x="194" y="6"/>
                </a:lnTo>
                <a:lnTo>
                  <a:pt x="243" y="0"/>
                </a:lnTo>
                <a:lnTo>
                  <a:pt x="299" y="30"/>
                </a:lnTo>
                <a:lnTo>
                  <a:pt x="326" y="52"/>
                </a:lnTo>
                <a:lnTo>
                  <a:pt x="356" y="50"/>
                </a:lnTo>
                <a:lnTo>
                  <a:pt x="399" y="63"/>
                </a:lnTo>
                <a:lnTo>
                  <a:pt x="422" y="52"/>
                </a:lnTo>
                <a:lnTo>
                  <a:pt x="450" y="53"/>
                </a:lnTo>
                <a:lnTo>
                  <a:pt x="481" y="81"/>
                </a:lnTo>
                <a:lnTo>
                  <a:pt x="529" y="84"/>
                </a:lnTo>
                <a:lnTo>
                  <a:pt x="553" y="82"/>
                </a:lnTo>
                <a:lnTo>
                  <a:pt x="565" y="162"/>
                </a:lnTo>
                <a:lnTo>
                  <a:pt x="582" y="220"/>
                </a:lnTo>
                <a:lnTo>
                  <a:pt x="559" y="226"/>
                </a:lnTo>
                <a:lnTo>
                  <a:pt x="540" y="214"/>
                </a:lnTo>
                <a:lnTo>
                  <a:pt x="521" y="161"/>
                </a:lnTo>
                <a:lnTo>
                  <a:pt x="461" y="161"/>
                </a:lnTo>
                <a:lnTo>
                  <a:pt x="426" y="185"/>
                </a:lnTo>
                <a:lnTo>
                  <a:pt x="408" y="198"/>
                </a:lnTo>
                <a:lnTo>
                  <a:pt x="377" y="198"/>
                </a:lnTo>
                <a:lnTo>
                  <a:pt x="355" y="183"/>
                </a:lnTo>
                <a:lnTo>
                  <a:pt x="319" y="184"/>
                </a:lnTo>
                <a:lnTo>
                  <a:pt x="288" y="191"/>
                </a:lnTo>
                <a:lnTo>
                  <a:pt x="228" y="228"/>
                </a:lnTo>
                <a:lnTo>
                  <a:pt x="201" y="236"/>
                </a:lnTo>
                <a:lnTo>
                  <a:pt x="170" y="240"/>
                </a:lnTo>
                <a:lnTo>
                  <a:pt x="150" y="232"/>
                </a:lnTo>
                <a:lnTo>
                  <a:pt x="108" y="196"/>
                </a:lnTo>
                <a:lnTo>
                  <a:pt x="91" y="189"/>
                </a:lnTo>
                <a:lnTo>
                  <a:pt x="51" y="176"/>
                </a:lnTo>
                <a:lnTo>
                  <a:pt x="29" y="136"/>
                </a:lnTo>
                <a:lnTo>
                  <a:pt x="1" y="99"/>
                </a:lnTo>
                <a:lnTo>
                  <a:pt x="0" y="78"/>
                </a:lnTo>
                <a:close/>
              </a:path>
            </a:pathLst>
          </a:custGeom>
          <a:solidFill>
            <a:srgbClr val="FF3300">
              <a:alpha val="60001"/>
            </a:srgbClr>
          </a:solidFill>
          <a:ln w="1905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1144" name="任意多边形 91143"/>
          <p:cNvSpPr/>
          <p:nvPr/>
        </p:nvSpPr>
        <p:spPr>
          <a:xfrm>
            <a:off x="4294505" y="3549650"/>
            <a:ext cx="3268980" cy="803275"/>
          </a:xfrm>
          <a:custGeom>
            <a:avLst/>
            <a:gdLst/>
            <a:ahLst/>
            <a:cxnLst/>
            <a:rect l="0" t="0" r="0" b="0"/>
            <a:pathLst>
              <a:path w="796" h="484">
                <a:moveTo>
                  <a:pt x="779" y="200"/>
                </a:moveTo>
                <a:lnTo>
                  <a:pt x="726" y="174"/>
                </a:lnTo>
                <a:lnTo>
                  <a:pt x="695" y="147"/>
                </a:lnTo>
                <a:lnTo>
                  <a:pt x="681" y="124"/>
                </a:lnTo>
                <a:lnTo>
                  <a:pt x="653" y="72"/>
                </a:lnTo>
                <a:lnTo>
                  <a:pt x="624" y="30"/>
                </a:lnTo>
                <a:lnTo>
                  <a:pt x="581" y="9"/>
                </a:lnTo>
                <a:lnTo>
                  <a:pt x="520" y="0"/>
                </a:lnTo>
                <a:lnTo>
                  <a:pt x="489" y="11"/>
                </a:lnTo>
                <a:lnTo>
                  <a:pt x="460" y="27"/>
                </a:lnTo>
                <a:lnTo>
                  <a:pt x="454" y="58"/>
                </a:lnTo>
                <a:lnTo>
                  <a:pt x="446" y="96"/>
                </a:lnTo>
                <a:lnTo>
                  <a:pt x="417" y="118"/>
                </a:lnTo>
                <a:lnTo>
                  <a:pt x="381" y="119"/>
                </a:lnTo>
                <a:lnTo>
                  <a:pt x="356" y="117"/>
                </a:lnTo>
                <a:lnTo>
                  <a:pt x="329" y="96"/>
                </a:lnTo>
                <a:lnTo>
                  <a:pt x="321" y="69"/>
                </a:lnTo>
                <a:lnTo>
                  <a:pt x="299" y="52"/>
                </a:lnTo>
                <a:lnTo>
                  <a:pt x="257" y="58"/>
                </a:lnTo>
                <a:lnTo>
                  <a:pt x="237" y="68"/>
                </a:lnTo>
                <a:lnTo>
                  <a:pt x="206" y="80"/>
                </a:lnTo>
                <a:lnTo>
                  <a:pt x="172" y="93"/>
                </a:lnTo>
                <a:lnTo>
                  <a:pt x="124" y="80"/>
                </a:lnTo>
                <a:lnTo>
                  <a:pt x="100" y="70"/>
                </a:lnTo>
                <a:lnTo>
                  <a:pt x="68" y="64"/>
                </a:lnTo>
                <a:lnTo>
                  <a:pt x="0" y="94"/>
                </a:lnTo>
                <a:lnTo>
                  <a:pt x="5" y="144"/>
                </a:lnTo>
                <a:lnTo>
                  <a:pt x="5" y="182"/>
                </a:lnTo>
                <a:lnTo>
                  <a:pt x="4" y="224"/>
                </a:lnTo>
                <a:lnTo>
                  <a:pt x="5" y="281"/>
                </a:lnTo>
                <a:lnTo>
                  <a:pt x="24" y="333"/>
                </a:lnTo>
                <a:lnTo>
                  <a:pt x="40" y="369"/>
                </a:lnTo>
                <a:lnTo>
                  <a:pt x="34" y="412"/>
                </a:lnTo>
                <a:lnTo>
                  <a:pt x="45" y="461"/>
                </a:lnTo>
                <a:lnTo>
                  <a:pt x="69" y="473"/>
                </a:lnTo>
                <a:lnTo>
                  <a:pt x="102" y="471"/>
                </a:lnTo>
                <a:lnTo>
                  <a:pt x="136" y="484"/>
                </a:lnTo>
                <a:lnTo>
                  <a:pt x="174" y="470"/>
                </a:lnTo>
                <a:lnTo>
                  <a:pt x="215" y="448"/>
                </a:lnTo>
                <a:lnTo>
                  <a:pt x="268" y="452"/>
                </a:lnTo>
                <a:lnTo>
                  <a:pt x="339" y="448"/>
                </a:lnTo>
                <a:lnTo>
                  <a:pt x="376" y="444"/>
                </a:lnTo>
                <a:lnTo>
                  <a:pt x="395" y="431"/>
                </a:lnTo>
                <a:lnTo>
                  <a:pt x="416" y="395"/>
                </a:lnTo>
                <a:lnTo>
                  <a:pt x="430" y="376"/>
                </a:lnTo>
                <a:lnTo>
                  <a:pt x="472" y="372"/>
                </a:lnTo>
                <a:lnTo>
                  <a:pt x="513" y="390"/>
                </a:lnTo>
                <a:lnTo>
                  <a:pt x="555" y="418"/>
                </a:lnTo>
                <a:lnTo>
                  <a:pt x="600" y="425"/>
                </a:lnTo>
                <a:lnTo>
                  <a:pt x="634" y="431"/>
                </a:lnTo>
                <a:lnTo>
                  <a:pt x="669" y="423"/>
                </a:lnTo>
                <a:lnTo>
                  <a:pt x="682" y="428"/>
                </a:lnTo>
                <a:lnTo>
                  <a:pt x="719" y="447"/>
                </a:lnTo>
                <a:lnTo>
                  <a:pt x="776" y="460"/>
                </a:lnTo>
                <a:lnTo>
                  <a:pt x="795" y="444"/>
                </a:lnTo>
                <a:lnTo>
                  <a:pt x="776" y="400"/>
                </a:lnTo>
                <a:lnTo>
                  <a:pt x="796" y="358"/>
                </a:lnTo>
                <a:lnTo>
                  <a:pt x="782" y="310"/>
                </a:lnTo>
                <a:lnTo>
                  <a:pt x="779" y="272"/>
                </a:lnTo>
                <a:lnTo>
                  <a:pt x="770" y="220"/>
                </a:lnTo>
                <a:lnTo>
                  <a:pt x="779" y="200"/>
                </a:lnTo>
                <a:close/>
              </a:path>
            </a:pathLst>
          </a:custGeom>
          <a:solidFill>
            <a:srgbClr val="FFFF00">
              <a:alpha val="60001"/>
            </a:srgbClr>
          </a:solidFill>
          <a:ln w="1905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1145" name="文本框 91144"/>
          <p:cNvSpPr txBox="1"/>
          <p:nvPr/>
        </p:nvSpPr>
        <p:spPr>
          <a:xfrm>
            <a:off x="5553710" y="3786188"/>
            <a:ext cx="868680" cy="3683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zh-TW" altLang="en-US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以法莲</a:t>
            </a:r>
          </a:p>
        </p:txBody>
      </p:sp>
      <p:sp>
        <p:nvSpPr>
          <p:cNvPr id="91146" name="任意多边形 91145"/>
          <p:cNvSpPr/>
          <p:nvPr/>
        </p:nvSpPr>
        <p:spPr>
          <a:xfrm>
            <a:off x="3666490" y="2476500"/>
            <a:ext cx="4048125" cy="1422400"/>
          </a:xfrm>
          <a:custGeom>
            <a:avLst/>
            <a:gdLst/>
            <a:ahLst/>
            <a:cxnLst/>
            <a:rect l="0" t="0" r="0" b="0"/>
            <a:pathLst>
              <a:path w="988" h="896">
                <a:moveTo>
                  <a:pt x="187" y="185"/>
                </a:moveTo>
                <a:lnTo>
                  <a:pt x="148" y="353"/>
                </a:lnTo>
                <a:lnTo>
                  <a:pt x="88" y="605"/>
                </a:lnTo>
                <a:lnTo>
                  <a:pt x="60" y="711"/>
                </a:lnTo>
                <a:lnTo>
                  <a:pt x="45" y="785"/>
                </a:lnTo>
                <a:lnTo>
                  <a:pt x="0" y="855"/>
                </a:lnTo>
                <a:lnTo>
                  <a:pt x="48" y="866"/>
                </a:lnTo>
                <a:lnTo>
                  <a:pt x="101" y="834"/>
                </a:lnTo>
                <a:lnTo>
                  <a:pt x="153" y="788"/>
                </a:lnTo>
                <a:lnTo>
                  <a:pt x="225" y="756"/>
                </a:lnTo>
                <a:lnTo>
                  <a:pt x="328" y="788"/>
                </a:lnTo>
                <a:lnTo>
                  <a:pt x="374" y="773"/>
                </a:lnTo>
                <a:lnTo>
                  <a:pt x="412" y="752"/>
                </a:lnTo>
                <a:lnTo>
                  <a:pt x="456" y="747"/>
                </a:lnTo>
                <a:lnTo>
                  <a:pt x="482" y="778"/>
                </a:lnTo>
                <a:lnTo>
                  <a:pt x="508" y="812"/>
                </a:lnTo>
                <a:lnTo>
                  <a:pt x="571" y="812"/>
                </a:lnTo>
                <a:lnTo>
                  <a:pt x="602" y="788"/>
                </a:lnTo>
                <a:lnTo>
                  <a:pt x="612" y="720"/>
                </a:lnTo>
                <a:lnTo>
                  <a:pt x="667" y="694"/>
                </a:lnTo>
                <a:lnTo>
                  <a:pt x="736" y="701"/>
                </a:lnTo>
                <a:lnTo>
                  <a:pt x="784" y="728"/>
                </a:lnTo>
                <a:lnTo>
                  <a:pt x="830" y="802"/>
                </a:lnTo>
                <a:lnTo>
                  <a:pt x="852" y="848"/>
                </a:lnTo>
                <a:lnTo>
                  <a:pt x="904" y="884"/>
                </a:lnTo>
                <a:lnTo>
                  <a:pt x="931" y="896"/>
                </a:lnTo>
                <a:lnTo>
                  <a:pt x="960" y="836"/>
                </a:lnTo>
                <a:lnTo>
                  <a:pt x="952" y="783"/>
                </a:lnTo>
                <a:lnTo>
                  <a:pt x="988" y="692"/>
                </a:lnTo>
                <a:lnTo>
                  <a:pt x="986" y="596"/>
                </a:lnTo>
                <a:lnTo>
                  <a:pt x="976" y="502"/>
                </a:lnTo>
                <a:lnTo>
                  <a:pt x="967" y="394"/>
                </a:lnTo>
                <a:lnTo>
                  <a:pt x="984" y="327"/>
                </a:lnTo>
                <a:lnTo>
                  <a:pt x="984" y="252"/>
                </a:lnTo>
                <a:lnTo>
                  <a:pt x="971" y="240"/>
                </a:lnTo>
                <a:lnTo>
                  <a:pt x="919" y="255"/>
                </a:lnTo>
                <a:lnTo>
                  <a:pt x="840" y="231"/>
                </a:lnTo>
                <a:lnTo>
                  <a:pt x="781" y="208"/>
                </a:lnTo>
                <a:lnTo>
                  <a:pt x="722" y="178"/>
                </a:lnTo>
                <a:lnTo>
                  <a:pt x="607" y="178"/>
                </a:lnTo>
                <a:lnTo>
                  <a:pt x="590" y="89"/>
                </a:lnTo>
                <a:lnTo>
                  <a:pt x="544" y="77"/>
                </a:lnTo>
                <a:lnTo>
                  <a:pt x="508" y="63"/>
                </a:lnTo>
                <a:lnTo>
                  <a:pt x="475" y="17"/>
                </a:lnTo>
                <a:lnTo>
                  <a:pt x="444" y="0"/>
                </a:lnTo>
                <a:lnTo>
                  <a:pt x="367" y="96"/>
                </a:lnTo>
                <a:lnTo>
                  <a:pt x="312" y="168"/>
                </a:lnTo>
                <a:lnTo>
                  <a:pt x="252" y="219"/>
                </a:lnTo>
                <a:lnTo>
                  <a:pt x="224" y="210"/>
                </a:lnTo>
                <a:lnTo>
                  <a:pt x="204" y="192"/>
                </a:lnTo>
                <a:lnTo>
                  <a:pt x="187" y="185"/>
                </a:lnTo>
                <a:close/>
              </a:path>
            </a:pathLst>
          </a:custGeom>
          <a:solidFill>
            <a:srgbClr val="009900">
              <a:alpha val="60001"/>
            </a:srgbClr>
          </a:solidFill>
          <a:ln w="1905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1147" name="文本框 91146"/>
          <p:cNvSpPr txBox="1"/>
          <p:nvPr/>
        </p:nvSpPr>
        <p:spPr>
          <a:xfrm>
            <a:off x="5580063" y="3011488"/>
            <a:ext cx="944880" cy="39878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TW" altLang="en-US" sz="200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玛拿西</a:t>
            </a:r>
          </a:p>
        </p:txBody>
      </p:sp>
      <p:sp>
        <p:nvSpPr>
          <p:cNvPr id="91148" name="任意多边形 91147"/>
          <p:cNvSpPr/>
          <p:nvPr/>
        </p:nvSpPr>
        <p:spPr>
          <a:xfrm>
            <a:off x="7715250" y="709930"/>
            <a:ext cx="4483100" cy="2116455"/>
          </a:xfrm>
          <a:custGeom>
            <a:avLst/>
            <a:gdLst/>
            <a:ahLst/>
            <a:cxnLst/>
            <a:rect l="0" t="0" r="0" b="0"/>
            <a:pathLst>
              <a:path w="1056" h="1355">
                <a:moveTo>
                  <a:pt x="1056" y="64"/>
                </a:moveTo>
                <a:lnTo>
                  <a:pt x="941" y="16"/>
                </a:lnTo>
                <a:lnTo>
                  <a:pt x="675" y="0"/>
                </a:lnTo>
                <a:lnTo>
                  <a:pt x="464" y="3"/>
                </a:lnTo>
                <a:lnTo>
                  <a:pt x="342" y="22"/>
                </a:lnTo>
                <a:lnTo>
                  <a:pt x="262" y="83"/>
                </a:lnTo>
                <a:lnTo>
                  <a:pt x="192" y="169"/>
                </a:lnTo>
                <a:lnTo>
                  <a:pt x="144" y="198"/>
                </a:lnTo>
                <a:lnTo>
                  <a:pt x="136" y="262"/>
                </a:lnTo>
                <a:lnTo>
                  <a:pt x="125" y="329"/>
                </a:lnTo>
                <a:lnTo>
                  <a:pt x="45" y="403"/>
                </a:lnTo>
                <a:lnTo>
                  <a:pt x="0" y="444"/>
                </a:lnTo>
                <a:lnTo>
                  <a:pt x="19" y="524"/>
                </a:lnTo>
                <a:lnTo>
                  <a:pt x="29" y="544"/>
                </a:lnTo>
                <a:lnTo>
                  <a:pt x="54" y="582"/>
                </a:lnTo>
                <a:lnTo>
                  <a:pt x="45" y="608"/>
                </a:lnTo>
                <a:lnTo>
                  <a:pt x="45" y="729"/>
                </a:lnTo>
                <a:lnTo>
                  <a:pt x="42" y="806"/>
                </a:lnTo>
                <a:lnTo>
                  <a:pt x="42" y="838"/>
                </a:lnTo>
                <a:lnTo>
                  <a:pt x="61" y="860"/>
                </a:lnTo>
                <a:lnTo>
                  <a:pt x="61" y="892"/>
                </a:lnTo>
                <a:lnTo>
                  <a:pt x="61" y="1011"/>
                </a:lnTo>
                <a:lnTo>
                  <a:pt x="35" y="1049"/>
                </a:lnTo>
                <a:lnTo>
                  <a:pt x="74" y="1078"/>
                </a:lnTo>
                <a:lnTo>
                  <a:pt x="134" y="1056"/>
                </a:lnTo>
                <a:lnTo>
                  <a:pt x="176" y="1062"/>
                </a:lnTo>
                <a:lnTo>
                  <a:pt x="240" y="1030"/>
                </a:lnTo>
                <a:lnTo>
                  <a:pt x="298" y="1065"/>
                </a:lnTo>
                <a:lnTo>
                  <a:pt x="336" y="1046"/>
                </a:lnTo>
                <a:lnTo>
                  <a:pt x="371" y="1078"/>
                </a:lnTo>
                <a:lnTo>
                  <a:pt x="400" y="1065"/>
                </a:lnTo>
                <a:lnTo>
                  <a:pt x="456" y="1118"/>
                </a:lnTo>
                <a:lnTo>
                  <a:pt x="469" y="1124"/>
                </a:lnTo>
                <a:lnTo>
                  <a:pt x="509" y="1132"/>
                </a:lnTo>
                <a:lnTo>
                  <a:pt x="528" y="1190"/>
                </a:lnTo>
                <a:lnTo>
                  <a:pt x="581" y="1275"/>
                </a:lnTo>
                <a:lnTo>
                  <a:pt x="592" y="1355"/>
                </a:lnTo>
                <a:lnTo>
                  <a:pt x="694" y="1328"/>
                </a:lnTo>
                <a:lnTo>
                  <a:pt x="822" y="1324"/>
                </a:lnTo>
                <a:lnTo>
                  <a:pt x="928" y="1324"/>
                </a:lnTo>
                <a:lnTo>
                  <a:pt x="1054" y="1347"/>
                </a:lnTo>
                <a:lnTo>
                  <a:pt x="1056" y="64"/>
                </a:lnTo>
                <a:close/>
              </a:path>
            </a:pathLst>
          </a:custGeom>
          <a:solidFill>
            <a:srgbClr val="009900">
              <a:alpha val="60001"/>
            </a:srgbClr>
          </a:solidFill>
          <a:ln w="1905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1149" name="任意多边形 91148"/>
          <p:cNvSpPr/>
          <p:nvPr/>
        </p:nvSpPr>
        <p:spPr>
          <a:xfrm>
            <a:off x="5378450" y="2096770"/>
            <a:ext cx="1405890" cy="531495"/>
          </a:xfrm>
          <a:custGeom>
            <a:avLst/>
            <a:gdLst/>
            <a:ahLst/>
            <a:cxnLst/>
            <a:rect l="0" t="0" r="0" b="0"/>
            <a:pathLst>
              <a:path w="343" h="347">
                <a:moveTo>
                  <a:pt x="0" y="254"/>
                </a:moveTo>
                <a:lnTo>
                  <a:pt x="44" y="173"/>
                </a:lnTo>
                <a:lnTo>
                  <a:pt x="67" y="148"/>
                </a:lnTo>
                <a:lnTo>
                  <a:pt x="124" y="132"/>
                </a:lnTo>
                <a:lnTo>
                  <a:pt x="168" y="70"/>
                </a:lnTo>
                <a:lnTo>
                  <a:pt x="196" y="0"/>
                </a:lnTo>
                <a:lnTo>
                  <a:pt x="220" y="8"/>
                </a:lnTo>
                <a:lnTo>
                  <a:pt x="248" y="29"/>
                </a:lnTo>
                <a:lnTo>
                  <a:pt x="293" y="32"/>
                </a:lnTo>
                <a:lnTo>
                  <a:pt x="324" y="52"/>
                </a:lnTo>
                <a:lnTo>
                  <a:pt x="331" y="98"/>
                </a:lnTo>
                <a:lnTo>
                  <a:pt x="331" y="149"/>
                </a:lnTo>
                <a:lnTo>
                  <a:pt x="343" y="209"/>
                </a:lnTo>
                <a:lnTo>
                  <a:pt x="331" y="241"/>
                </a:lnTo>
                <a:lnTo>
                  <a:pt x="290" y="256"/>
                </a:lnTo>
                <a:lnTo>
                  <a:pt x="265" y="270"/>
                </a:lnTo>
                <a:lnTo>
                  <a:pt x="218" y="319"/>
                </a:lnTo>
                <a:lnTo>
                  <a:pt x="139" y="347"/>
                </a:lnTo>
                <a:lnTo>
                  <a:pt x="62" y="319"/>
                </a:lnTo>
                <a:lnTo>
                  <a:pt x="41" y="276"/>
                </a:lnTo>
                <a:lnTo>
                  <a:pt x="0" y="254"/>
                </a:lnTo>
                <a:close/>
              </a:path>
            </a:pathLst>
          </a:custGeom>
          <a:solidFill>
            <a:srgbClr val="CC00CC">
              <a:alpha val="60001"/>
            </a:srgbClr>
          </a:solidFill>
          <a:ln w="1905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1150" name="任意多边形 91149"/>
          <p:cNvSpPr/>
          <p:nvPr/>
        </p:nvSpPr>
        <p:spPr>
          <a:xfrm>
            <a:off x="6068695" y="2244725"/>
            <a:ext cx="1646555" cy="641350"/>
          </a:xfrm>
          <a:custGeom>
            <a:avLst/>
            <a:gdLst/>
            <a:ahLst/>
            <a:cxnLst/>
            <a:rect l="0" t="0" r="0" b="0"/>
            <a:pathLst>
              <a:path w="406" h="290">
                <a:moveTo>
                  <a:pt x="181" y="19"/>
                </a:moveTo>
                <a:lnTo>
                  <a:pt x="129" y="40"/>
                </a:lnTo>
                <a:lnTo>
                  <a:pt x="110" y="55"/>
                </a:lnTo>
                <a:lnTo>
                  <a:pt x="81" y="85"/>
                </a:lnTo>
                <a:lnTo>
                  <a:pt x="68" y="99"/>
                </a:lnTo>
                <a:lnTo>
                  <a:pt x="0" y="123"/>
                </a:lnTo>
                <a:lnTo>
                  <a:pt x="3" y="145"/>
                </a:lnTo>
                <a:lnTo>
                  <a:pt x="7" y="178"/>
                </a:lnTo>
                <a:lnTo>
                  <a:pt x="20" y="210"/>
                </a:lnTo>
                <a:lnTo>
                  <a:pt x="77" y="208"/>
                </a:lnTo>
                <a:lnTo>
                  <a:pt x="132" y="211"/>
                </a:lnTo>
                <a:lnTo>
                  <a:pt x="218" y="247"/>
                </a:lnTo>
                <a:lnTo>
                  <a:pt x="279" y="278"/>
                </a:lnTo>
                <a:lnTo>
                  <a:pt x="336" y="290"/>
                </a:lnTo>
                <a:lnTo>
                  <a:pt x="390" y="267"/>
                </a:lnTo>
                <a:lnTo>
                  <a:pt x="387" y="211"/>
                </a:lnTo>
                <a:lnTo>
                  <a:pt x="406" y="170"/>
                </a:lnTo>
                <a:lnTo>
                  <a:pt x="392" y="140"/>
                </a:lnTo>
                <a:lnTo>
                  <a:pt x="375" y="121"/>
                </a:lnTo>
                <a:lnTo>
                  <a:pt x="394" y="84"/>
                </a:lnTo>
                <a:lnTo>
                  <a:pt x="382" y="42"/>
                </a:lnTo>
                <a:lnTo>
                  <a:pt x="392" y="9"/>
                </a:lnTo>
                <a:lnTo>
                  <a:pt x="351" y="1"/>
                </a:lnTo>
                <a:lnTo>
                  <a:pt x="289" y="7"/>
                </a:lnTo>
                <a:lnTo>
                  <a:pt x="248" y="0"/>
                </a:lnTo>
                <a:lnTo>
                  <a:pt x="181" y="19"/>
                </a:lnTo>
                <a:close/>
              </a:path>
            </a:pathLst>
          </a:custGeom>
          <a:solidFill>
            <a:srgbClr val="FFFF00">
              <a:alpha val="60001"/>
            </a:srgbClr>
          </a:solidFill>
          <a:ln w="1905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1151" name="文本框 91150"/>
          <p:cNvSpPr txBox="1"/>
          <p:nvPr/>
        </p:nvSpPr>
        <p:spPr>
          <a:xfrm>
            <a:off x="6096000" y="2509838"/>
            <a:ext cx="640080" cy="27559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TW" altLang="en-US" sz="1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以萨迦</a:t>
            </a:r>
          </a:p>
        </p:txBody>
      </p:sp>
      <p:sp>
        <p:nvSpPr>
          <p:cNvPr id="91152" name="任意多边形 91151"/>
          <p:cNvSpPr/>
          <p:nvPr/>
        </p:nvSpPr>
        <p:spPr>
          <a:xfrm>
            <a:off x="7409815" y="2244090"/>
            <a:ext cx="2982595" cy="2197735"/>
          </a:xfrm>
          <a:custGeom>
            <a:avLst/>
            <a:gdLst/>
            <a:ahLst/>
            <a:cxnLst/>
            <a:rect l="0" t="0" r="0" b="0"/>
            <a:pathLst>
              <a:path w="668" h="1327">
                <a:moveTo>
                  <a:pt x="104" y="17"/>
                </a:moveTo>
                <a:lnTo>
                  <a:pt x="154" y="55"/>
                </a:lnTo>
                <a:lnTo>
                  <a:pt x="211" y="30"/>
                </a:lnTo>
                <a:lnTo>
                  <a:pt x="260" y="36"/>
                </a:lnTo>
                <a:lnTo>
                  <a:pt x="298" y="7"/>
                </a:lnTo>
                <a:lnTo>
                  <a:pt x="322" y="0"/>
                </a:lnTo>
                <a:lnTo>
                  <a:pt x="345" y="19"/>
                </a:lnTo>
                <a:lnTo>
                  <a:pt x="389" y="36"/>
                </a:lnTo>
                <a:lnTo>
                  <a:pt x="413" y="24"/>
                </a:lnTo>
                <a:lnTo>
                  <a:pt x="448" y="47"/>
                </a:lnTo>
                <a:lnTo>
                  <a:pt x="480" y="36"/>
                </a:lnTo>
                <a:lnTo>
                  <a:pt x="540" y="87"/>
                </a:lnTo>
                <a:lnTo>
                  <a:pt x="584" y="99"/>
                </a:lnTo>
                <a:lnTo>
                  <a:pt x="600" y="159"/>
                </a:lnTo>
                <a:lnTo>
                  <a:pt x="656" y="245"/>
                </a:lnTo>
                <a:lnTo>
                  <a:pt x="668" y="327"/>
                </a:lnTo>
                <a:lnTo>
                  <a:pt x="632" y="367"/>
                </a:lnTo>
                <a:lnTo>
                  <a:pt x="572" y="507"/>
                </a:lnTo>
                <a:lnTo>
                  <a:pt x="555" y="574"/>
                </a:lnTo>
                <a:lnTo>
                  <a:pt x="557" y="667"/>
                </a:lnTo>
                <a:lnTo>
                  <a:pt x="536" y="759"/>
                </a:lnTo>
                <a:lnTo>
                  <a:pt x="536" y="795"/>
                </a:lnTo>
                <a:lnTo>
                  <a:pt x="564" y="879"/>
                </a:lnTo>
                <a:lnTo>
                  <a:pt x="516" y="991"/>
                </a:lnTo>
                <a:lnTo>
                  <a:pt x="480" y="1066"/>
                </a:lnTo>
                <a:lnTo>
                  <a:pt x="480" y="1140"/>
                </a:lnTo>
                <a:lnTo>
                  <a:pt x="488" y="1188"/>
                </a:lnTo>
                <a:lnTo>
                  <a:pt x="502" y="1231"/>
                </a:lnTo>
                <a:lnTo>
                  <a:pt x="443" y="1227"/>
                </a:lnTo>
                <a:lnTo>
                  <a:pt x="358" y="1320"/>
                </a:lnTo>
                <a:lnTo>
                  <a:pt x="259" y="1321"/>
                </a:lnTo>
                <a:lnTo>
                  <a:pt x="156" y="1300"/>
                </a:lnTo>
                <a:lnTo>
                  <a:pt x="99" y="1294"/>
                </a:lnTo>
                <a:lnTo>
                  <a:pt x="33" y="1327"/>
                </a:lnTo>
                <a:lnTo>
                  <a:pt x="20" y="1258"/>
                </a:lnTo>
                <a:lnTo>
                  <a:pt x="5" y="1186"/>
                </a:lnTo>
                <a:lnTo>
                  <a:pt x="24" y="1145"/>
                </a:lnTo>
                <a:lnTo>
                  <a:pt x="0" y="1042"/>
                </a:lnTo>
                <a:lnTo>
                  <a:pt x="0" y="999"/>
                </a:lnTo>
                <a:lnTo>
                  <a:pt x="24" y="924"/>
                </a:lnTo>
                <a:lnTo>
                  <a:pt x="22" y="871"/>
                </a:lnTo>
                <a:lnTo>
                  <a:pt x="60" y="785"/>
                </a:lnTo>
                <a:lnTo>
                  <a:pt x="56" y="696"/>
                </a:lnTo>
                <a:lnTo>
                  <a:pt x="48" y="610"/>
                </a:lnTo>
                <a:lnTo>
                  <a:pt x="46" y="551"/>
                </a:lnTo>
                <a:lnTo>
                  <a:pt x="34" y="487"/>
                </a:lnTo>
                <a:lnTo>
                  <a:pt x="54" y="412"/>
                </a:lnTo>
                <a:lnTo>
                  <a:pt x="51" y="334"/>
                </a:lnTo>
                <a:lnTo>
                  <a:pt x="44" y="286"/>
                </a:lnTo>
                <a:lnTo>
                  <a:pt x="65" y="216"/>
                </a:lnTo>
                <a:lnTo>
                  <a:pt x="39" y="175"/>
                </a:lnTo>
                <a:lnTo>
                  <a:pt x="51" y="127"/>
                </a:lnTo>
                <a:lnTo>
                  <a:pt x="39" y="84"/>
                </a:lnTo>
                <a:lnTo>
                  <a:pt x="68" y="43"/>
                </a:lnTo>
                <a:lnTo>
                  <a:pt x="87" y="48"/>
                </a:lnTo>
                <a:lnTo>
                  <a:pt x="104" y="17"/>
                </a:lnTo>
                <a:close/>
              </a:path>
            </a:pathLst>
          </a:custGeom>
          <a:solidFill>
            <a:srgbClr val="FF3399">
              <a:alpha val="60001"/>
            </a:srgbClr>
          </a:solidFill>
          <a:ln w="1905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1153" name="文本框 91152"/>
          <p:cNvSpPr txBox="1"/>
          <p:nvPr/>
        </p:nvSpPr>
        <p:spPr>
          <a:xfrm>
            <a:off x="8403908" y="2956560"/>
            <a:ext cx="487680" cy="82994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zh-TW" altLang="en-US" sz="240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迦</a:t>
            </a:r>
          </a:p>
          <a:p>
            <a:pPr algn="ctr"/>
            <a:r>
              <a:rPr lang="zh-TW" altLang="en-US" sz="240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得</a:t>
            </a:r>
          </a:p>
        </p:txBody>
      </p:sp>
      <p:sp>
        <p:nvSpPr>
          <p:cNvPr id="91154" name="任意多边形 91153"/>
          <p:cNvSpPr/>
          <p:nvPr/>
        </p:nvSpPr>
        <p:spPr>
          <a:xfrm>
            <a:off x="3367405" y="3713480"/>
            <a:ext cx="2106930" cy="842645"/>
          </a:xfrm>
          <a:custGeom>
            <a:avLst/>
            <a:gdLst/>
            <a:ahLst/>
            <a:cxnLst/>
            <a:rect l="0" t="0" r="0" b="0"/>
            <a:pathLst>
              <a:path w="517" h="531">
                <a:moveTo>
                  <a:pt x="71" y="62"/>
                </a:moveTo>
                <a:lnTo>
                  <a:pt x="61" y="87"/>
                </a:lnTo>
                <a:lnTo>
                  <a:pt x="49" y="155"/>
                </a:lnTo>
                <a:lnTo>
                  <a:pt x="24" y="197"/>
                </a:lnTo>
                <a:lnTo>
                  <a:pt x="16" y="231"/>
                </a:lnTo>
                <a:lnTo>
                  <a:pt x="0" y="259"/>
                </a:lnTo>
                <a:lnTo>
                  <a:pt x="8" y="253"/>
                </a:lnTo>
                <a:lnTo>
                  <a:pt x="45" y="288"/>
                </a:lnTo>
                <a:lnTo>
                  <a:pt x="69" y="325"/>
                </a:lnTo>
                <a:lnTo>
                  <a:pt x="77" y="416"/>
                </a:lnTo>
                <a:lnTo>
                  <a:pt x="132" y="453"/>
                </a:lnTo>
                <a:lnTo>
                  <a:pt x="165" y="453"/>
                </a:lnTo>
                <a:lnTo>
                  <a:pt x="201" y="450"/>
                </a:lnTo>
                <a:lnTo>
                  <a:pt x="240" y="453"/>
                </a:lnTo>
                <a:lnTo>
                  <a:pt x="263" y="494"/>
                </a:lnTo>
                <a:lnTo>
                  <a:pt x="303" y="531"/>
                </a:lnTo>
                <a:lnTo>
                  <a:pt x="362" y="518"/>
                </a:lnTo>
                <a:lnTo>
                  <a:pt x="406" y="519"/>
                </a:lnTo>
                <a:lnTo>
                  <a:pt x="448" y="499"/>
                </a:lnTo>
                <a:lnTo>
                  <a:pt x="475" y="469"/>
                </a:lnTo>
                <a:lnTo>
                  <a:pt x="517" y="450"/>
                </a:lnTo>
                <a:lnTo>
                  <a:pt x="504" y="411"/>
                </a:lnTo>
                <a:lnTo>
                  <a:pt x="477" y="383"/>
                </a:lnTo>
                <a:lnTo>
                  <a:pt x="466" y="354"/>
                </a:lnTo>
                <a:lnTo>
                  <a:pt x="448" y="349"/>
                </a:lnTo>
                <a:lnTo>
                  <a:pt x="405" y="373"/>
                </a:lnTo>
                <a:lnTo>
                  <a:pt x="365" y="383"/>
                </a:lnTo>
                <a:lnTo>
                  <a:pt x="340" y="371"/>
                </a:lnTo>
                <a:lnTo>
                  <a:pt x="298" y="375"/>
                </a:lnTo>
                <a:lnTo>
                  <a:pt x="275" y="355"/>
                </a:lnTo>
                <a:lnTo>
                  <a:pt x="264" y="312"/>
                </a:lnTo>
                <a:lnTo>
                  <a:pt x="268" y="275"/>
                </a:lnTo>
                <a:lnTo>
                  <a:pt x="263" y="251"/>
                </a:lnTo>
                <a:lnTo>
                  <a:pt x="253" y="240"/>
                </a:lnTo>
                <a:lnTo>
                  <a:pt x="236" y="179"/>
                </a:lnTo>
                <a:lnTo>
                  <a:pt x="232" y="120"/>
                </a:lnTo>
                <a:lnTo>
                  <a:pt x="234" y="62"/>
                </a:lnTo>
                <a:lnTo>
                  <a:pt x="234" y="0"/>
                </a:lnTo>
                <a:lnTo>
                  <a:pt x="221" y="5"/>
                </a:lnTo>
                <a:lnTo>
                  <a:pt x="196" y="22"/>
                </a:lnTo>
                <a:lnTo>
                  <a:pt x="171" y="35"/>
                </a:lnTo>
                <a:lnTo>
                  <a:pt x="141" y="59"/>
                </a:lnTo>
                <a:lnTo>
                  <a:pt x="115" y="69"/>
                </a:lnTo>
                <a:lnTo>
                  <a:pt x="71" y="62"/>
                </a:lnTo>
                <a:close/>
              </a:path>
            </a:pathLst>
          </a:custGeom>
          <a:solidFill>
            <a:srgbClr val="CC00CC">
              <a:alpha val="60001"/>
            </a:srgbClr>
          </a:solidFill>
          <a:ln w="1905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1155" name="任意多边形 91154"/>
          <p:cNvSpPr/>
          <p:nvPr/>
        </p:nvSpPr>
        <p:spPr>
          <a:xfrm>
            <a:off x="6737350" y="1012825"/>
            <a:ext cx="228600" cy="384175"/>
          </a:xfrm>
          <a:custGeom>
            <a:avLst/>
            <a:gdLst/>
            <a:ahLst/>
            <a:cxnLst/>
            <a:rect l="0" t="0" r="0" b="0"/>
            <a:pathLst>
              <a:path w="144" h="242">
                <a:moveTo>
                  <a:pt x="52" y="12"/>
                </a:moveTo>
                <a:lnTo>
                  <a:pt x="91" y="14"/>
                </a:lnTo>
                <a:lnTo>
                  <a:pt x="144" y="0"/>
                </a:lnTo>
                <a:lnTo>
                  <a:pt x="140" y="22"/>
                </a:lnTo>
                <a:lnTo>
                  <a:pt x="132" y="52"/>
                </a:lnTo>
                <a:lnTo>
                  <a:pt x="127" y="95"/>
                </a:lnTo>
                <a:lnTo>
                  <a:pt x="127" y="118"/>
                </a:lnTo>
                <a:lnTo>
                  <a:pt x="118" y="135"/>
                </a:lnTo>
                <a:lnTo>
                  <a:pt x="82" y="167"/>
                </a:lnTo>
                <a:lnTo>
                  <a:pt x="53" y="189"/>
                </a:lnTo>
                <a:lnTo>
                  <a:pt x="38" y="202"/>
                </a:lnTo>
                <a:lnTo>
                  <a:pt x="25" y="225"/>
                </a:lnTo>
                <a:lnTo>
                  <a:pt x="0" y="242"/>
                </a:lnTo>
                <a:lnTo>
                  <a:pt x="2" y="220"/>
                </a:lnTo>
                <a:lnTo>
                  <a:pt x="12" y="200"/>
                </a:lnTo>
                <a:lnTo>
                  <a:pt x="20" y="182"/>
                </a:lnTo>
                <a:lnTo>
                  <a:pt x="35" y="142"/>
                </a:lnTo>
                <a:lnTo>
                  <a:pt x="34" y="110"/>
                </a:lnTo>
                <a:lnTo>
                  <a:pt x="30" y="78"/>
                </a:lnTo>
                <a:lnTo>
                  <a:pt x="46" y="44"/>
                </a:lnTo>
                <a:lnTo>
                  <a:pt x="52" y="12"/>
                </a:lnTo>
                <a:close/>
              </a:path>
            </a:pathLst>
          </a:custGeom>
          <a:solidFill>
            <a:srgbClr val="CC00CC">
              <a:alpha val="60001"/>
            </a:srgbClr>
          </a:solidFill>
          <a:ln w="1905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1156" name="任意多边形 91155"/>
          <p:cNvSpPr/>
          <p:nvPr/>
        </p:nvSpPr>
        <p:spPr>
          <a:xfrm>
            <a:off x="5964555" y="998855"/>
            <a:ext cx="820420" cy="1444625"/>
          </a:xfrm>
          <a:custGeom>
            <a:avLst/>
            <a:gdLst/>
            <a:ahLst/>
            <a:cxnLst/>
            <a:rect l="0" t="0" r="0" b="0"/>
            <a:pathLst>
              <a:path w="425" h="910">
                <a:moveTo>
                  <a:pt x="208" y="0"/>
                </a:moveTo>
                <a:lnTo>
                  <a:pt x="147" y="101"/>
                </a:lnTo>
                <a:lnTo>
                  <a:pt x="132" y="139"/>
                </a:lnTo>
                <a:lnTo>
                  <a:pt x="142" y="163"/>
                </a:lnTo>
                <a:lnTo>
                  <a:pt x="99" y="297"/>
                </a:lnTo>
                <a:lnTo>
                  <a:pt x="65" y="410"/>
                </a:lnTo>
                <a:lnTo>
                  <a:pt x="41" y="477"/>
                </a:lnTo>
                <a:lnTo>
                  <a:pt x="41" y="547"/>
                </a:lnTo>
                <a:lnTo>
                  <a:pt x="10" y="629"/>
                </a:lnTo>
                <a:lnTo>
                  <a:pt x="0" y="672"/>
                </a:lnTo>
                <a:lnTo>
                  <a:pt x="46" y="708"/>
                </a:lnTo>
                <a:lnTo>
                  <a:pt x="84" y="703"/>
                </a:lnTo>
                <a:lnTo>
                  <a:pt x="130" y="737"/>
                </a:lnTo>
                <a:lnTo>
                  <a:pt x="130" y="845"/>
                </a:lnTo>
                <a:lnTo>
                  <a:pt x="144" y="910"/>
                </a:lnTo>
                <a:lnTo>
                  <a:pt x="198" y="897"/>
                </a:lnTo>
                <a:lnTo>
                  <a:pt x="245" y="909"/>
                </a:lnTo>
                <a:lnTo>
                  <a:pt x="300" y="902"/>
                </a:lnTo>
                <a:lnTo>
                  <a:pt x="334" y="910"/>
                </a:lnTo>
                <a:lnTo>
                  <a:pt x="344" y="883"/>
                </a:lnTo>
                <a:lnTo>
                  <a:pt x="336" y="825"/>
                </a:lnTo>
                <a:lnTo>
                  <a:pt x="320" y="801"/>
                </a:lnTo>
                <a:lnTo>
                  <a:pt x="288" y="753"/>
                </a:lnTo>
                <a:lnTo>
                  <a:pt x="279" y="708"/>
                </a:lnTo>
                <a:lnTo>
                  <a:pt x="296" y="672"/>
                </a:lnTo>
                <a:lnTo>
                  <a:pt x="339" y="648"/>
                </a:lnTo>
                <a:lnTo>
                  <a:pt x="377" y="631"/>
                </a:lnTo>
                <a:lnTo>
                  <a:pt x="404" y="638"/>
                </a:lnTo>
                <a:lnTo>
                  <a:pt x="411" y="569"/>
                </a:lnTo>
                <a:lnTo>
                  <a:pt x="406" y="487"/>
                </a:lnTo>
                <a:lnTo>
                  <a:pt x="418" y="437"/>
                </a:lnTo>
                <a:lnTo>
                  <a:pt x="401" y="415"/>
                </a:lnTo>
                <a:lnTo>
                  <a:pt x="370" y="398"/>
                </a:lnTo>
                <a:lnTo>
                  <a:pt x="365" y="374"/>
                </a:lnTo>
                <a:lnTo>
                  <a:pt x="387" y="360"/>
                </a:lnTo>
                <a:lnTo>
                  <a:pt x="376" y="296"/>
                </a:lnTo>
                <a:lnTo>
                  <a:pt x="364" y="252"/>
                </a:lnTo>
                <a:lnTo>
                  <a:pt x="375" y="216"/>
                </a:lnTo>
                <a:lnTo>
                  <a:pt x="411" y="146"/>
                </a:lnTo>
                <a:lnTo>
                  <a:pt x="404" y="98"/>
                </a:lnTo>
                <a:lnTo>
                  <a:pt x="425" y="23"/>
                </a:lnTo>
                <a:lnTo>
                  <a:pt x="329" y="9"/>
                </a:lnTo>
                <a:lnTo>
                  <a:pt x="260" y="14"/>
                </a:lnTo>
                <a:lnTo>
                  <a:pt x="208" y="0"/>
                </a:lnTo>
                <a:close/>
              </a:path>
            </a:pathLst>
          </a:custGeom>
          <a:solidFill>
            <a:srgbClr val="FF3300">
              <a:alpha val="60001"/>
            </a:srgbClr>
          </a:solidFill>
          <a:ln w="1905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1157" name="文本框 91156"/>
          <p:cNvSpPr txBox="1"/>
          <p:nvPr/>
        </p:nvSpPr>
        <p:spPr>
          <a:xfrm>
            <a:off x="6299200" y="1168400"/>
            <a:ext cx="386080" cy="107632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TW" altLang="en-US" sz="160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拿</a:t>
            </a:r>
          </a:p>
          <a:p>
            <a:r>
              <a:rPr lang="zh-TW" altLang="en-US" sz="160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弗</a:t>
            </a:r>
          </a:p>
          <a:p>
            <a:r>
              <a:rPr lang="zh-TW" altLang="en-US" sz="160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他</a:t>
            </a:r>
          </a:p>
          <a:p>
            <a:r>
              <a:rPr lang="zh-TW" altLang="en-US" sz="160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利</a:t>
            </a:r>
          </a:p>
        </p:txBody>
      </p:sp>
      <p:sp>
        <p:nvSpPr>
          <p:cNvPr id="91158" name="任意多边形 91157"/>
          <p:cNvSpPr/>
          <p:nvPr/>
        </p:nvSpPr>
        <p:spPr>
          <a:xfrm>
            <a:off x="4462780" y="944245"/>
            <a:ext cx="2567940" cy="1941830"/>
          </a:xfrm>
          <a:custGeom>
            <a:avLst/>
            <a:gdLst/>
            <a:ahLst/>
            <a:cxnLst/>
            <a:rect l="0" t="0" r="0" b="0"/>
            <a:pathLst>
              <a:path w="664" h="1191">
                <a:moveTo>
                  <a:pt x="403" y="0"/>
                </a:moveTo>
                <a:lnTo>
                  <a:pt x="367" y="130"/>
                </a:lnTo>
                <a:lnTo>
                  <a:pt x="357" y="144"/>
                </a:lnTo>
                <a:lnTo>
                  <a:pt x="357" y="199"/>
                </a:lnTo>
                <a:lnTo>
                  <a:pt x="326" y="276"/>
                </a:lnTo>
                <a:lnTo>
                  <a:pt x="273" y="329"/>
                </a:lnTo>
                <a:lnTo>
                  <a:pt x="242" y="353"/>
                </a:lnTo>
                <a:lnTo>
                  <a:pt x="230" y="411"/>
                </a:lnTo>
                <a:lnTo>
                  <a:pt x="218" y="468"/>
                </a:lnTo>
                <a:lnTo>
                  <a:pt x="194" y="624"/>
                </a:lnTo>
                <a:lnTo>
                  <a:pt x="208" y="682"/>
                </a:lnTo>
                <a:lnTo>
                  <a:pt x="165" y="756"/>
                </a:lnTo>
                <a:lnTo>
                  <a:pt x="143" y="773"/>
                </a:lnTo>
                <a:lnTo>
                  <a:pt x="115" y="739"/>
                </a:lnTo>
                <a:lnTo>
                  <a:pt x="91" y="739"/>
                </a:lnTo>
                <a:lnTo>
                  <a:pt x="55" y="773"/>
                </a:lnTo>
                <a:lnTo>
                  <a:pt x="59" y="833"/>
                </a:lnTo>
                <a:lnTo>
                  <a:pt x="47" y="915"/>
                </a:lnTo>
                <a:lnTo>
                  <a:pt x="31" y="946"/>
                </a:lnTo>
                <a:lnTo>
                  <a:pt x="23" y="996"/>
                </a:lnTo>
                <a:lnTo>
                  <a:pt x="4" y="1095"/>
                </a:lnTo>
                <a:lnTo>
                  <a:pt x="0" y="1147"/>
                </a:lnTo>
                <a:lnTo>
                  <a:pt x="64" y="1191"/>
                </a:lnTo>
                <a:lnTo>
                  <a:pt x="131" y="1128"/>
                </a:lnTo>
                <a:lnTo>
                  <a:pt x="247" y="977"/>
                </a:lnTo>
                <a:lnTo>
                  <a:pt x="304" y="879"/>
                </a:lnTo>
                <a:lnTo>
                  <a:pt x="400" y="826"/>
                </a:lnTo>
                <a:lnTo>
                  <a:pt x="458" y="706"/>
                </a:lnTo>
                <a:lnTo>
                  <a:pt x="499" y="595"/>
                </a:lnTo>
                <a:lnTo>
                  <a:pt x="503" y="499"/>
                </a:lnTo>
                <a:lnTo>
                  <a:pt x="551" y="358"/>
                </a:lnTo>
                <a:lnTo>
                  <a:pt x="575" y="247"/>
                </a:lnTo>
                <a:lnTo>
                  <a:pt x="597" y="195"/>
                </a:lnTo>
                <a:lnTo>
                  <a:pt x="585" y="163"/>
                </a:lnTo>
                <a:lnTo>
                  <a:pt x="664" y="36"/>
                </a:lnTo>
                <a:lnTo>
                  <a:pt x="587" y="36"/>
                </a:lnTo>
                <a:lnTo>
                  <a:pt x="465" y="17"/>
                </a:lnTo>
                <a:lnTo>
                  <a:pt x="439" y="5"/>
                </a:lnTo>
                <a:lnTo>
                  <a:pt x="403" y="0"/>
                </a:lnTo>
                <a:close/>
              </a:path>
            </a:pathLst>
          </a:custGeom>
          <a:solidFill>
            <a:srgbClr val="FF3399">
              <a:alpha val="60001"/>
            </a:srgbClr>
          </a:solidFill>
          <a:ln w="1905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1159" name="文本框 91158"/>
          <p:cNvSpPr txBox="1"/>
          <p:nvPr/>
        </p:nvSpPr>
        <p:spPr>
          <a:xfrm>
            <a:off x="5759450" y="1417638"/>
            <a:ext cx="436880" cy="70675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TW" altLang="en-US" sz="200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亚</a:t>
            </a:r>
          </a:p>
          <a:p>
            <a:r>
              <a:rPr lang="zh-TW" altLang="en-US" sz="200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设</a:t>
            </a:r>
          </a:p>
        </p:txBody>
      </p:sp>
      <p:sp>
        <p:nvSpPr>
          <p:cNvPr id="91160" name="文本框 91159"/>
          <p:cNvSpPr txBox="1"/>
          <p:nvPr/>
        </p:nvSpPr>
        <p:spPr>
          <a:xfrm>
            <a:off x="5761038" y="2244408"/>
            <a:ext cx="640080" cy="27559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TW" altLang="en-US" sz="120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西布伦</a:t>
            </a:r>
          </a:p>
        </p:txBody>
      </p:sp>
      <p:sp>
        <p:nvSpPr>
          <p:cNvPr id="91161" name="文本框 91160"/>
          <p:cNvSpPr txBox="1"/>
          <p:nvPr/>
        </p:nvSpPr>
        <p:spPr>
          <a:xfrm>
            <a:off x="6694488" y="998538"/>
            <a:ext cx="335280" cy="27559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TW" altLang="en-US" sz="120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但</a:t>
            </a:r>
          </a:p>
        </p:txBody>
      </p:sp>
      <p:sp>
        <p:nvSpPr>
          <p:cNvPr id="91162" name="文本框 91161"/>
          <p:cNvSpPr txBox="1"/>
          <p:nvPr/>
        </p:nvSpPr>
        <p:spPr>
          <a:xfrm>
            <a:off x="5794375" y="4205288"/>
            <a:ext cx="716280" cy="30670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TW" altLang="en-US" sz="140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便雅悯</a:t>
            </a:r>
          </a:p>
        </p:txBody>
      </p:sp>
      <p:sp>
        <p:nvSpPr>
          <p:cNvPr id="91163" name="文本框 91162"/>
          <p:cNvSpPr txBox="1"/>
          <p:nvPr/>
        </p:nvSpPr>
        <p:spPr>
          <a:xfrm>
            <a:off x="4865370" y="187643"/>
            <a:ext cx="894080" cy="521970"/>
          </a:xfrm>
          <a:prstGeom prst="rect">
            <a:avLst/>
          </a:prstGeom>
          <a:solidFill>
            <a:srgbClr val="CC0000"/>
          </a:solidFill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TW" altLang="en-US" sz="280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分地</a:t>
            </a:r>
          </a:p>
        </p:txBody>
      </p:sp>
      <p:sp>
        <p:nvSpPr>
          <p:cNvPr id="91164" name="任意多边形 91163"/>
          <p:cNvSpPr/>
          <p:nvPr/>
        </p:nvSpPr>
        <p:spPr>
          <a:xfrm>
            <a:off x="53975" y="4149725"/>
            <a:ext cx="4146550" cy="2709545"/>
          </a:xfrm>
          <a:custGeom>
            <a:avLst/>
            <a:gdLst/>
            <a:ahLst/>
            <a:cxnLst/>
            <a:rect l="0" t="0" r="0" b="0"/>
            <a:pathLst>
              <a:path w="1010" h="1725">
                <a:moveTo>
                  <a:pt x="2" y="1046"/>
                </a:moveTo>
                <a:lnTo>
                  <a:pt x="85" y="995"/>
                </a:lnTo>
                <a:lnTo>
                  <a:pt x="240" y="863"/>
                </a:lnTo>
                <a:lnTo>
                  <a:pt x="381" y="705"/>
                </a:lnTo>
                <a:lnTo>
                  <a:pt x="482" y="609"/>
                </a:lnTo>
                <a:lnTo>
                  <a:pt x="609" y="412"/>
                </a:lnTo>
                <a:lnTo>
                  <a:pt x="684" y="285"/>
                </a:lnTo>
                <a:lnTo>
                  <a:pt x="793" y="0"/>
                </a:lnTo>
                <a:lnTo>
                  <a:pt x="837" y="76"/>
                </a:lnTo>
                <a:lnTo>
                  <a:pt x="888" y="112"/>
                </a:lnTo>
                <a:lnTo>
                  <a:pt x="955" y="122"/>
                </a:lnTo>
                <a:lnTo>
                  <a:pt x="981" y="165"/>
                </a:lnTo>
                <a:lnTo>
                  <a:pt x="997" y="215"/>
                </a:lnTo>
                <a:lnTo>
                  <a:pt x="1010" y="298"/>
                </a:lnTo>
                <a:lnTo>
                  <a:pt x="996" y="398"/>
                </a:lnTo>
                <a:lnTo>
                  <a:pt x="955" y="513"/>
                </a:lnTo>
                <a:lnTo>
                  <a:pt x="840" y="547"/>
                </a:lnTo>
                <a:lnTo>
                  <a:pt x="767" y="723"/>
                </a:lnTo>
                <a:lnTo>
                  <a:pt x="796" y="896"/>
                </a:lnTo>
                <a:lnTo>
                  <a:pt x="809" y="1050"/>
                </a:lnTo>
                <a:lnTo>
                  <a:pt x="780" y="1152"/>
                </a:lnTo>
                <a:lnTo>
                  <a:pt x="732" y="1299"/>
                </a:lnTo>
                <a:lnTo>
                  <a:pt x="665" y="1405"/>
                </a:lnTo>
                <a:lnTo>
                  <a:pt x="546" y="1527"/>
                </a:lnTo>
                <a:lnTo>
                  <a:pt x="383" y="1664"/>
                </a:lnTo>
                <a:lnTo>
                  <a:pt x="297" y="1725"/>
                </a:lnTo>
                <a:lnTo>
                  <a:pt x="82" y="1725"/>
                </a:lnTo>
                <a:lnTo>
                  <a:pt x="113" y="1622"/>
                </a:lnTo>
                <a:lnTo>
                  <a:pt x="53" y="1595"/>
                </a:lnTo>
                <a:lnTo>
                  <a:pt x="0" y="1523"/>
                </a:lnTo>
                <a:lnTo>
                  <a:pt x="2" y="1046"/>
                </a:lnTo>
                <a:close/>
              </a:path>
            </a:pathLst>
          </a:custGeom>
          <a:solidFill>
            <a:schemeClr val="tx2">
              <a:alpha val="30000"/>
            </a:schemeClr>
          </a:solidFill>
          <a:ln w="1270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1165" name="任意多边形 91164"/>
          <p:cNvSpPr/>
          <p:nvPr/>
        </p:nvSpPr>
        <p:spPr>
          <a:xfrm>
            <a:off x="6784975" y="1673225"/>
            <a:ext cx="530225" cy="742950"/>
          </a:xfrm>
          <a:custGeom>
            <a:avLst/>
            <a:gdLst/>
            <a:ahLst/>
            <a:cxnLst/>
            <a:rect l="0" t="0" r="0" b="0"/>
            <a:pathLst>
              <a:path w="334" h="468">
                <a:moveTo>
                  <a:pt x="0" y="213"/>
                </a:moveTo>
                <a:lnTo>
                  <a:pt x="12" y="132"/>
                </a:lnTo>
                <a:lnTo>
                  <a:pt x="12" y="86"/>
                </a:lnTo>
                <a:lnTo>
                  <a:pt x="108" y="24"/>
                </a:lnTo>
                <a:lnTo>
                  <a:pt x="209" y="0"/>
                </a:lnTo>
                <a:lnTo>
                  <a:pt x="300" y="31"/>
                </a:lnTo>
                <a:lnTo>
                  <a:pt x="334" y="84"/>
                </a:lnTo>
                <a:lnTo>
                  <a:pt x="332" y="134"/>
                </a:lnTo>
                <a:lnTo>
                  <a:pt x="317" y="225"/>
                </a:lnTo>
                <a:lnTo>
                  <a:pt x="272" y="324"/>
                </a:lnTo>
                <a:lnTo>
                  <a:pt x="264" y="360"/>
                </a:lnTo>
                <a:lnTo>
                  <a:pt x="204" y="431"/>
                </a:lnTo>
                <a:lnTo>
                  <a:pt x="156" y="440"/>
                </a:lnTo>
                <a:lnTo>
                  <a:pt x="102" y="460"/>
                </a:lnTo>
                <a:lnTo>
                  <a:pt x="70" y="458"/>
                </a:lnTo>
                <a:lnTo>
                  <a:pt x="27" y="468"/>
                </a:lnTo>
                <a:lnTo>
                  <a:pt x="6" y="431"/>
                </a:lnTo>
                <a:lnTo>
                  <a:pt x="22" y="376"/>
                </a:lnTo>
                <a:lnTo>
                  <a:pt x="19" y="335"/>
                </a:lnTo>
                <a:lnTo>
                  <a:pt x="22" y="300"/>
                </a:lnTo>
                <a:lnTo>
                  <a:pt x="25" y="242"/>
                </a:lnTo>
                <a:lnTo>
                  <a:pt x="0" y="213"/>
                </a:lnTo>
                <a:close/>
              </a:path>
            </a:pathLst>
          </a:custGeom>
          <a:solidFill>
            <a:schemeClr val="tx2">
              <a:alpha val="30000"/>
            </a:schemeClr>
          </a:solidFill>
          <a:ln w="1270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1166" name="任意多边形 91165"/>
          <p:cNvSpPr/>
          <p:nvPr/>
        </p:nvSpPr>
        <p:spPr>
          <a:xfrm>
            <a:off x="6069330" y="-14605"/>
            <a:ext cx="6129020" cy="1013460"/>
          </a:xfrm>
          <a:custGeom>
            <a:avLst/>
            <a:gdLst/>
            <a:ahLst/>
            <a:cxnLst/>
            <a:rect l="0" t="0" r="0" b="0"/>
            <a:pathLst>
              <a:path w="1471" h="649">
                <a:moveTo>
                  <a:pt x="0" y="598"/>
                </a:moveTo>
                <a:lnTo>
                  <a:pt x="223" y="634"/>
                </a:lnTo>
                <a:lnTo>
                  <a:pt x="355" y="649"/>
                </a:lnTo>
                <a:lnTo>
                  <a:pt x="478" y="649"/>
                </a:lnTo>
                <a:lnTo>
                  <a:pt x="588" y="634"/>
                </a:lnTo>
                <a:lnTo>
                  <a:pt x="684" y="524"/>
                </a:lnTo>
                <a:lnTo>
                  <a:pt x="766" y="466"/>
                </a:lnTo>
                <a:lnTo>
                  <a:pt x="1116" y="442"/>
                </a:lnTo>
                <a:lnTo>
                  <a:pt x="1359" y="454"/>
                </a:lnTo>
                <a:lnTo>
                  <a:pt x="1471" y="500"/>
                </a:lnTo>
                <a:lnTo>
                  <a:pt x="1471" y="1"/>
                </a:lnTo>
                <a:lnTo>
                  <a:pt x="267" y="0"/>
                </a:lnTo>
                <a:lnTo>
                  <a:pt x="240" y="61"/>
                </a:lnTo>
                <a:lnTo>
                  <a:pt x="225" y="121"/>
                </a:lnTo>
                <a:lnTo>
                  <a:pt x="183" y="209"/>
                </a:lnTo>
                <a:lnTo>
                  <a:pt x="147" y="320"/>
                </a:lnTo>
                <a:lnTo>
                  <a:pt x="108" y="401"/>
                </a:lnTo>
                <a:lnTo>
                  <a:pt x="46" y="477"/>
                </a:lnTo>
                <a:lnTo>
                  <a:pt x="0" y="598"/>
                </a:lnTo>
                <a:close/>
              </a:path>
            </a:pathLst>
          </a:custGeom>
          <a:solidFill>
            <a:schemeClr val="tx2">
              <a:alpha val="30000"/>
            </a:schemeClr>
          </a:solidFill>
          <a:ln w="1270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1167" name="文本框 91166"/>
          <p:cNvSpPr txBox="1"/>
          <p:nvPr/>
        </p:nvSpPr>
        <p:spPr>
          <a:xfrm>
            <a:off x="4462463" y="5753100"/>
            <a:ext cx="109728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TW" sz="240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(</a:t>
            </a:r>
            <a:r>
              <a:rPr lang="zh-TW" altLang="en-US" sz="240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西缅</a:t>
            </a:r>
            <a:r>
              <a:rPr lang="en-US" altLang="zh-TW" sz="240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)</a:t>
            </a:r>
          </a:p>
        </p:txBody>
      </p:sp>
      <p:sp>
        <p:nvSpPr>
          <p:cNvPr id="91168" name="文本框 91167"/>
          <p:cNvSpPr txBox="1"/>
          <p:nvPr/>
        </p:nvSpPr>
        <p:spPr>
          <a:xfrm>
            <a:off x="7189788" y="1422400"/>
            <a:ext cx="944880" cy="39878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TW" altLang="en-US" sz="200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玛拿西</a:t>
            </a:r>
          </a:p>
        </p:txBody>
      </p:sp>
      <p:sp>
        <p:nvSpPr>
          <p:cNvPr id="91169" name="文本框 91168"/>
          <p:cNvSpPr txBox="1"/>
          <p:nvPr/>
        </p:nvSpPr>
        <p:spPr>
          <a:xfrm>
            <a:off x="5118735" y="4054475"/>
            <a:ext cx="355600" cy="33718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TW" altLang="en-US" sz="160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但</a:t>
            </a:r>
          </a:p>
        </p:txBody>
      </p:sp>
      <p:sp>
        <p:nvSpPr>
          <p:cNvPr id="34" name="矩形 33">
            <a:extLst>
              <a:ext uri="{FF2B5EF4-FFF2-40B4-BE49-F238E27FC236}">
                <a16:creationId xmlns="" xmlns:a16="http://schemas.microsoft.com/office/drawing/2014/main" id="{883B9F08-8DA5-4388-9D39-81B177F40C5B}"/>
              </a:ext>
            </a:extLst>
          </p:cNvPr>
          <p:cNvSpPr/>
          <p:nvPr/>
        </p:nvSpPr>
        <p:spPr>
          <a:xfrm>
            <a:off x="549141" y="1468113"/>
            <a:ext cx="29546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zh-CN" altLang="en-US" sz="5400" b="1" dirty="0">
                <a:ln/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约书亚记</a:t>
            </a:r>
          </a:p>
        </p:txBody>
      </p:sp>
    </p:spTree>
    <p:extLst>
      <p:ext uri="{BB962C8B-B14F-4D97-AF65-F5344CB8AC3E}">
        <p14:creationId xmlns:p14="http://schemas.microsoft.com/office/powerpoint/2010/main" val="4005948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40" grpId="0"/>
      <p:bldP spid="91142" grpId="0"/>
      <p:bldP spid="91145" grpId="0"/>
      <p:bldP spid="91147" grpId="0"/>
      <p:bldP spid="91151" grpId="0"/>
      <p:bldP spid="91153" grpId="0"/>
      <p:bldP spid="91157" grpId="0"/>
      <p:bldP spid="91159" grpId="0"/>
      <p:bldP spid="91161" grpId="0"/>
      <p:bldP spid="91162" grpId="0"/>
      <p:bldP spid="91167" grpId="0"/>
      <p:bldP spid="91168" grpId="0"/>
      <p:bldP spid="9116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图片 3078" descr="12 tribes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80" y="0"/>
            <a:ext cx="1220279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94" name="任意多边形 3093"/>
          <p:cNvSpPr/>
          <p:nvPr/>
        </p:nvSpPr>
        <p:spPr>
          <a:xfrm>
            <a:off x="5984875" y="3417888"/>
            <a:ext cx="1854200" cy="306387"/>
          </a:xfrm>
          <a:custGeom>
            <a:avLst/>
            <a:gdLst/>
            <a:ahLst/>
            <a:cxnLst/>
            <a:rect l="0" t="0" r="0" b="0"/>
            <a:pathLst>
              <a:path w="1168" h="193">
                <a:moveTo>
                  <a:pt x="1168" y="167"/>
                </a:moveTo>
                <a:cubicBezTo>
                  <a:pt x="1125" y="146"/>
                  <a:pt x="1011" y="63"/>
                  <a:pt x="912" y="39"/>
                </a:cubicBezTo>
                <a:cubicBezTo>
                  <a:pt x="813" y="15"/>
                  <a:pt x="724" y="0"/>
                  <a:pt x="572" y="26"/>
                </a:cubicBezTo>
                <a:cubicBezTo>
                  <a:pt x="420" y="52"/>
                  <a:pt x="119" y="158"/>
                  <a:pt x="0" y="193"/>
                </a:cubicBezTo>
              </a:path>
            </a:pathLst>
          </a:custGeom>
          <a:noFill/>
          <a:ln w="76200" cap="flat" cmpd="sng">
            <a:solidFill>
              <a:schemeClr val="tx1"/>
            </a:solidFill>
            <a:prstDash val="solid"/>
            <a:headEnd type="none" w="med" len="med"/>
            <a:tailEnd type="arrow" w="med" len="med"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080" name="任意多边形 3079"/>
          <p:cNvSpPr/>
          <p:nvPr/>
        </p:nvSpPr>
        <p:spPr>
          <a:xfrm>
            <a:off x="5651500" y="333375"/>
            <a:ext cx="2681288" cy="2892425"/>
          </a:xfrm>
          <a:custGeom>
            <a:avLst/>
            <a:gdLst/>
            <a:ahLst/>
            <a:cxnLst/>
            <a:rect l="0" t="0" r="0" b="0"/>
            <a:pathLst>
              <a:path w="1689" h="1822">
                <a:moveTo>
                  <a:pt x="1689" y="0"/>
                </a:moveTo>
                <a:cubicBezTo>
                  <a:pt x="1462" y="101"/>
                  <a:pt x="608" y="303"/>
                  <a:pt x="327" y="607"/>
                </a:cubicBezTo>
                <a:cubicBezTo>
                  <a:pt x="46" y="911"/>
                  <a:pt x="68" y="1569"/>
                  <a:pt x="0" y="1822"/>
                </a:cubicBezTo>
              </a:path>
            </a:pathLst>
          </a:custGeom>
          <a:noFill/>
          <a:ln w="76200" cap="flat" cmpd="sng">
            <a:solidFill>
              <a:schemeClr val="tx1"/>
            </a:solidFill>
            <a:prstDash val="solid"/>
            <a:headEnd type="none" w="med" len="med"/>
            <a:tailEnd type="arrow" w="med" len="med"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081" name="任意多边形 3080"/>
          <p:cNvSpPr/>
          <p:nvPr/>
        </p:nvSpPr>
        <p:spPr>
          <a:xfrm>
            <a:off x="6096000" y="1600200"/>
            <a:ext cx="457200" cy="762000"/>
          </a:xfrm>
          <a:custGeom>
            <a:avLst/>
            <a:gdLst/>
            <a:ahLst/>
            <a:cxnLst/>
            <a:rect l="0" t="0" r="0" b="0"/>
            <a:pathLst>
              <a:path w="288" h="480">
                <a:moveTo>
                  <a:pt x="288" y="0"/>
                </a:moveTo>
                <a:cubicBezTo>
                  <a:pt x="240" y="80"/>
                  <a:pt x="192" y="160"/>
                  <a:pt x="144" y="240"/>
                </a:cubicBezTo>
                <a:cubicBezTo>
                  <a:pt x="96" y="320"/>
                  <a:pt x="48" y="408"/>
                  <a:pt x="0" y="480"/>
                </a:cubicBezTo>
              </a:path>
            </a:pathLst>
          </a:custGeom>
          <a:noFill/>
          <a:ln w="76200" cap="flat" cmpd="sng">
            <a:solidFill>
              <a:schemeClr val="tx1"/>
            </a:solidFill>
            <a:prstDash val="solid"/>
            <a:headEnd type="none" w="med" len="med"/>
            <a:tailEnd type="arrow" w="med" len="med"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082" name="任意多边形 3081"/>
          <p:cNvSpPr/>
          <p:nvPr/>
        </p:nvSpPr>
        <p:spPr>
          <a:xfrm>
            <a:off x="7134225" y="2249488"/>
            <a:ext cx="822325" cy="1593850"/>
          </a:xfrm>
          <a:custGeom>
            <a:avLst/>
            <a:gdLst/>
            <a:ahLst/>
            <a:cxnLst/>
            <a:rect l="0" t="0" r="0" b="0"/>
            <a:pathLst>
              <a:path w="518" h="1004">
                <a:moveTo>
                  <a:pt x="498" y="935"/>
                </a:moveTo>
                <a:cubicBezTo>
                  <a:pt x="518" y="955"/>
                  <a:pt x="473" y="1004"/>
                  <a:pt x="450" y="935"/>
                </a:cubicBezTo>
                <a:cubicBezTo>
                  <a:pt x="427" y="866"/>
                  <a:pt x="433" y="677"/>
                  <a:pt x="358" y="521"/>
                </a:cubicBezTo>
                <a:cubicBezTo>
                  <a:pt x="283" y="365"/>
                  <a:pt x="75" y="109"/>
                  <a:pt x="0" y="0"/>
                </a:cubicBezTo>
              </a:path>
            </a:pathLst>
          </a:custGeom>
          <a:noFill/>
          <a:ln w="76200" cap="flat" cmpd="sng">
            <a:solidFill>
              <a:schemeClr val="tx1"/>
            </a:solidFill>
            <a:prstDash val="solid"/>
            <a:headEnd type="none" w="med" len="med"/>
            <a:tailEnd type="arrow" w="med" len="med"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083" name="任意多边形 3082"/>
          <p:cNvSpPr/>
          <p:nvPr/>
        </p:nvSpPr>
        <p:spPr>
          <a:xfrm>
            <a:off x="5943600" y="3124200"/>
            <a:ext cx="2133600" cy="1600200"/>
          </a:xfrm>
          <a:custGeom>
            <a:avLst/>
            <a:gdLst/>
            <a:ahLst/>
            <a:cxnLst/>
            <a:rect l="0" t="0" r="0" b="0"/>
            <a:pathLst>
              <a:path w="1344" h="1008">
                <a:moveTo>
                  <a:pt x="1344" y="1008"/>
                </a:moveTo>
                <a:cubicBezTo>
                  <a:pt x="1192" y="884"/>
                  <a:pt x="1040" y="760"/>
                  <a:pt x="864" y="624"/>
                </a:cubicBezTo>
                <a:cubicBezTo>
                  <a:pt x="688" y="488"/>
                  <a:pt x="432" y="296"/>
                  <a:pt x="288" y="192"/>
                </a:cubicBezTo>
                <a:cubicBezTo>
                  <a:pt x="144" y="88"/>
                  <a:pt x="192" y="152"/>
                  <a:pt x="0" y="0"/>
                </a:cubicBezTo>
              </a:path>
            </a:pathLst>
          </a:custGeom>
          <a:noFill/>
          <a:ln w="76200" cap="flat" cmpd="sng">
            <a:solidFill>
              <a:schemeClr val="tx1"/>
            </a:solidFill>
            <a:prstDash val="solid"/>
            <a:headEnd type="none" w="med" len="med"/>
            <a:tailEnd type="arrow" w="med" len="med"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084" name="任意多边形 3083"/>
          <p:cNvSpPr/>
          <p:nvPr/>
        </p:nvSpPr>
        <p:spPr>
          <a:xfrm>
            <a:off x="6400800" y="3810000"/>
            <a:ext cx="685800" cy="1371600"/>
          </a:xfrm>
          <a:custGeom>
            <a:avLst/>
            <a:gdLst/>
            <a:ahLst/>
            <a:cxnLst/>
            <a:rect l="0" t="0" r="0" b="0"/>
            <a:pathLst>
              <a:path w="432" h="864">
                <a:moveTo>
                  <a:pt x="432" y="864"/>
                </a:moveTo>
                <a:cubicBezTo>
                  <a:pt x="420" y="720"/>
                  <a:pt x="408" y="576"/>
                  <a:pt x="336" y="432"/>
                </a:cubicBezTo>
                <a:cubicBezTo>
                  <a:pt x="264" y="288"/>
                  <a:pt x="128" y="120"/>
                  <a:pt x="0" y="0"/>
                </a:cubicBezTo>
              </a:path>
            </a:pathLst>
          </a:custGeom>
          <a:noFill/>
          <a:ln w="76200" cap="flat" cmpd="sng">
            <a:solidFill>
              <a:schemeClr val="tx1"/>
            </a:solidFill>
            <a:prstDash val="solid"/>
            <a:headEnd type="none" w="med" len="med"/>
            <a:tailEnd type="arrow" w="med" len="med"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085" name="任意多边形 3084"/>
          <p:cNvSpPr/>
          <p:nvPr/>
        </p:nvSpPr>
        <p:spPr>
          <a:xfrm>
            <a:off x="4724400" y="3505200"/>
            <a:ext cx="1066800" cy="838200"/>
          </a:xfrm>
          <a:custGeom>
            <a:avLst/>
            <a:gdLst/>
            <a:ahLst/>
            <a:cxnLst/>
            <a:rect l="0" t="0" r="0" b="0"/>
            <a:pathLst>
              <a:path w="672" h="528">
                <a:moveTo>
                  <a:pt x="0" y="528"/>
                </a:moveTo>
                <a:cubicBezTo>
                  <a:pt x="160" y="452"/>
                  <a:pt x="320" y="376"/>
                  <a:pt x="432" y="288"/>
                </a:cubicBezTo>
                <a:cubicBezTo>
                  <a:pt x="544" y="200"/>
                  <a:pt x="608" y="88"/>
                  <a:pt x="672" y="0"/>
                </a:cubicBezTo>
              </a:path>
            </a:pathLst>
          </a:custGeom>
          <a:noFill/>
          <a:ln w="76200" cap="flat" cmpd="sng">
            <a:solidFill>
              <a:schemeClr val="tx1"/>
            </a:solidFill>
            <a:prstDash val="solid"/>
            <a:headEnd type="none" w="med" len="med"/>
            <a:tailEnd type="arrow" w="med" len="med"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086" name="文本框 3085"/>
          <p:cNvSpPr txBox="1"/>
          <p:nvPr/>
        </p:nvSpPr>
        <p:spPr>
          <a:xfrm>
            <a:off x="8356600" y="101600"/>
            <a:ext cx="1325880" cy="368300"/>
          </a:xfrm>
          <a:prstGeom prst="rect">
            <a:avLst/>
          </a:prstGeom>
          <a:solidFill>
            <a:srgbClr val="CC00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  <a:effectLst>
            <a:outerShdw dist="107763" dir="2699999" algn="ctr" rotWithShape="0">
              <a:schemeClr val="bg2">
                <a:alpha val="50000"/>
              </a:schemeClr>
            </a:outerShdw>
          </a:effectLst>
        </p:spPr>
        <p:txBody>
          <a:bodyPr wrap="none" anchor="t">
            <a:spAutoFit/>
          </a:bodyPr>
          <a:lstStyle/>
          <a:p>
            <a:r>
              <a:rPr lang="zh-TW" altLang="en-US">
                <a:solidFill>
                  <a:prstClr val="white"/>
                </a:solidFill>
                <a:ea typeface="黑体" panose="02010609060101010101" pitchFamily="49" charset="-122"/>
              </a:rPr>
              <a:t>米所波大米</a:t>
            </a:r>
          </a:p>
        </p:txBody>
      </p:sp>
      <p:sp>
        <p:nvSpPr>
          <p:cNvPr id="3087" name="文本框 3086"/>
          <p:cNvSpPr txBox="1"/>
          <p:nvPr/>
        </p:nvSpPr>
        <p:spPr>
          <a:xfrm>
            <a:off x="6384925" y="1241425"/>
            <a:ext cx="1325880" cy="368300"/>
          </a:xfrm>
          <a:prstGeom prst="rect">
            <a:avLst/>
          </a:prstGeom>
          <a:solidFill>
            <a:srgbClr val="CC00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  <a:effectLst>
            <a:outerShdw dist="107763" dir="2699999" algn="ctr" rotWithShape="0">
              <a:schemeClr val="bg2">
                <a:alpha val="50000"/>
              </a:schemeClr>
            </a:outerShdw>
          </a:effectLst>
        </p:spPr>
        <p:txBody>
          <a:bodyPr wrap="none" anchor="t">
            <a:spAutoFit/>
          </a:bodyPr>
          <a:lstStyle/>
          <a:p>
            <a:r>
              <a:rPr lang="zh-CN" altLang="en-US">
                <a:solidFill>
                  <a:prstClr val="white"/>
                </a:solidFill>
                <a:ea typeface="黑体" panose="02010609060101010101" pitchFamily="49" charset="-122"/>
              </a:rPr>
              <a:t>迦南王耶宾</a:t>
            </a:r>
            <a:endParaRPr lang="zh-TW" altLang="en-US">
              <a:solidFill>
                <a:prstClr val="white"/>
              </a:solidFill>
              <a:ea typeface="黑体" panose="02010609060101010101" pitchFamily="49" charset="-122"/>
            </a:endParaRPr>
          </a:p>
        </p:txBody>
      </p:sp>
      <p:sp>
        <p:nvSpPr>
          <p:cNvPr id="3088" name="文本框 3087"/>
          <p:cNvSpPr txBox="1"/>
          <p:nvPr/>
        </p:nvSpPr>
        <p:spPr>
          <a:xfrm>
            <a:off x="7696200" y="3581400"/>
            <a:ext cx="640080" cy="368300"/>
          </a:xfrm>
          <a:prstGeom prst="rect">
            <a:avLst/>
          </a:prstGeom>
          <a:solidFill>
            <a:srgbClr val="CC00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  <a:effectLst>
            <a:outerShdw dist="107763" dir="2699999" algn="ctr" rotWithShape="0">
              <a:schemeClr val="bg2">
                <a:alpha val="50000"/>
              </a:schemeClr>
            </a:outerShdw>
          </a:effectLst>
        </p:spPr>
        <p:txBody>
          <a:bodyPr wrap="none" anchor="t">
            <a:spAutoFit/>
          </a:bodyPr>
          <a:lstStyle/>
          <a:p>
            <a:r>
              <a:rPr lang="zh-TW" altLang="en-US">
                <a:solidFill>
                  <a:prstClr val="white"/>
                </a:solidFill>
                <a:ea typeface="黑体" panose="02010609060101010101" pitchFamily="49" charset="-122"/>
              </a:rPr>
              <a:t>亚扪</a:t>
            </a:r>
          </a:p>
        </p:txBody>
      </p:sp>
      <p:sp>
        <p:nvSpPr>
          <p:cNvPr id="3089" name="文本框 3088"/>
          <p:cNvSpPr txBox="1"/>
          <p:nvPr/>
        </p:nvSpPr>
        <p:spPr>
          <a:xfrm>
            <a:off x="7883525" y="4670425"/>
            <a:ext cx="640080" cy="368300"/>
          </a:xfrm>
          <a:prstGeom prst="rect">
            <a:avLst/>
          </a:prstGeom>
          <a:solidFill>
            <a:srgbClr val="CC00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  <a:effectLst>
            <a:outerShdw dist="107763" dir="2699999" algn="ctr" rotWithShape="0">
              <a:schemeClr val="bg2">
                <a:alpha val="50000"/>
              </a:schemeClr>
            </a:outerShdw>
          </a:effectLst>
        </p:spPr>
        <p:txBody>
          <a:bodyPr wrap="none" anchor="t">
            <a:spAutoFit/>
          </a:bodyPr>
          <a:lstStyle/>
          <a:p>
            <a:r>
              <a:rPr lang="zh-TW" altLang="en-US">
                <a:solidFill>
                  <a:prstClr val="white"/>
                </a:solidFill>
                <a:ea typeface="黑体" panose="02010609060101010101" pitchFamily="49" charset="-122"/>
              </a:rPr>
              <a:t>米甸</a:t>
            </a:r>
          </a:p>
        </p:txBody>
      </p:sp>
      <p:sp>
        <p:nvSpPr>
          <p:cNvPr id="3090" name="文本框 3089"/>
          <p:cNvSpPr txBox="1"/>
          <p:nvPr/>
        </p:nvSpPr>
        <p:spPr>
          <a:xfrm>
            <a:off x="6781800" y="5105400"/>
            <a:ext cx="640080" cy="368300"/>
          </a:xfrm>
          <a:prstGeom prst="rect">
            <a:avLst/>
          </a:prstGeom>
          <a:solidFill>
            <a:srgbClr val="CC00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  <a:effectLst>
            <a:outerShdw dist="107763" dir="2699999" algn="ctr" rotWithShape="0">
              <a:schemeClr val="bg2">
                <a:alpha val="50000"/>
              </a:schemeClr>
            </a:outerShdw>
          </a:effectLst>
        </p:spPr>
        <p:txBody>
          <a:bodyPr wrap="none" anchor="t">
            <a:spAutoFit/>
          </a:bodyPr>
          <a:lstStyle/>
          <a:p>
            <a:r>
              <a:rPr lang="zh-TW" altLang="en-US">
                <a:solidFill>
                  <a:prstClr val="white"/>
                </a:solidFill>
                <a:ea typeface="黑体" panose="02010609060101010101" pitchFamily="49" charset="-122"/>
              </a:rPr>
              <a:t>摩押</a:t>
            </a:r>
          </a:p>
        </p:txBody>
      </p:sp>
      <p:sp>
        <p:nvSpPr>
          <p:cNvPr id="3091" name="文本框 3090"/>
          <p:cNvSpPr txBox="1"/>
          <p:nvPr/>
        </p:nvSpPr>
        <p:spPr>
          <a:xfrm>
            <a:off x="4114800" y="4191000"/>
            <a:ext cx="868680" cy="368300"/>
          </a:xfrm>
          <a:prstGeom prst="rect">
            <a:avLst/>
          </a:prstGeom>
          <a:solidFill>
            <a:srgbClr val="CC00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  <a:effectLst>
            <a:outerShdw dist="107763" dir="2699999" algn="ctr" rotWithShape="0">
              <a:schemeClr val="bg2">
                <a:alpha val="50000"/>
              </a:schemeClr>
            </a:outerShdw>
          </a:effectLst>
        </p:spPr>
        <p:txBody>
          <a:bodyPr wrap="none" anchor="t">
            <a:spAutoFit/>
          </a:bodyPr>
          <a:lstStyle/>
          <a:p>
            <a:r>
              <a:rPr lang="zh-TW" altLang="en-US">
                <a:solidFill>
                  <a:prstClr val="white"/>
                </a:solidFill>
                <a:ea typeface="黑体" panose="02010609060101010101" pitchFamily="49" charset="-122"/>
              </a:rPr>
              <a:t>非利士</a:t>
            </a:r>
          </a:p>
        </p:txBody>
      </p:sp>
      <p:sp>
        <p:nvSpPr>
          <p:cNvPr id="3092" name="任意多边形 3091"/>
          <p:cNvSpPr/>
          <p:nvPr/>
        </p:nvSpPr>
        <p:spPr>
          <a:xfrm>
            <a:off x="5181600" y="3886200"/>
            <a:ext cx="877888" cy="2392363"/>
          </a:xfrm>
          <a:custGeom>
            <a:avLst/>
            <a:gdLst/>
            <a:ahLst/>
            <a:cxnLst/>
            <a:rect l="0" t="0" r="0" b="0"/>
            <a:pathLst>
              <a:path w="553" h="1507">
                <a:moveTo>
                  <a:pt x="0" y="1507"/>
                </a:moveTo>
                <a:cubicBezTo>
                  <a:pt x="22" y="1369"/>
                  <a:pt x="40" y="928"/>
                  <a:pt x="132" y="677"/>
                </a:cubicBezTo>
                <a:cubicBezTo>
                  <a:pt x="224" y="426"/>
                  <a:pt x="465" y="141"/>
                  <a:pt x="553" y="0"/>
                </a:cubicBezTo>
              </a:path>
            </a:pathLst>
          </a:custGeom>
          <a:noFill/>
          <a:ln w="76200" cap="flat" cmpd="sng">
            <a:solidFill>
              <a:schemeClr val="tx1"/>
            </a:solidFill>
            <a:prstDash val="solid"/>
            <a:headEnd type="none" w="med" len="med"/>
            <a:tailEnd type="arrow" w="med" len="med"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093" name="文本框 3092"/>
          <p:cNvSpPr txBox="1"/>
          <p:nvPr/>
        </p:nvSpPr>
        <p:spPr>
          <a:xfrm>
            <a:off x="4759325" y="6100763"/>
            <a:ext cx="868680" cy="368300"/>
          </a:xfrm>
          <a:prstGeom prst="rect">
            <a:avLst/>
          </a:prstGeom>
          <a:solidFill>
            <a:srgbClr val="CC00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  <a:effectLst>
            <a:outerShdw dist="107763" dir="2699999" algn="ctr" rotWithShape="0">
              <a:schemeClr val="bg2">
                <a:alpha val="50000"/>
              </a:schemeClr>
            </a:outerShdw>
          </a:effectLst>
        </p:spPr>
        <p:txBody>
          <a:bodyPr wrap="none" anchor="t">
            <a:spAutoFit/>
          </a:bodyPr>
          <a:lstStyle/>
          <a:p>
            <a:r>
              <a:rPr lang="zh-TW" altLang="en-US">
                <a:solidFill>
                  <a:prstClr val="white"/>
                </a:solidFill>
                <a:ea typeface="黑体" panose="02010609060101010101" pitchFamily="49" charset="-122"/>
              </a:rPr>
              <a:t>亚玛力</a:t>
            </a:r>
          </a:p>
        </p:txBody>
      </p:sp>
      <p:sp>
        <p:nvSpPr>
          <p:cNvPr id="3095" name="文本框 3094"/>
          <p:cNvSpPr txBox="1"/>
          <p:nvPr/>
        </p:nvSpPr>
        <p:spPr>
          <a:xfrm>
            <a:off x="3119120" y="469900"/>
            <a:ext cx="160528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TW" altLang="en-US" sz="2800">
                <a:solidFill>
                  <a:prstClr val="white"/>
                </a:solidFill>
                <a:ea typeface="黑体" panose="02010609060101010101" pitchFamily="49" charset="-122"/>
              </a:rPr>
              <a:t>士师时代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="" xmlns:a16="http://schemas.microsoft.com/office/drawing/2014/main" id="{B373CDD3-0FDD-4496-BA77-E5275FFAE7B5}"/>
              </a:ext>
            </a:extLst>
          </p:cNvPr>
          <p:cNvSpPr/>
          <p:nvPr/>
        </p:nvSpPr>
        <p:spPr>
          <a:xfrm>
            <a:off x="561052" y="1485037"/>
            <a:ext cx="226215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zh-CN" altLang="en-US" sz="5400" b="1" dirty="0">
                <a:ln/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士师记</a:t>
            </a:r>
            <a:endParaRPr lang="en-US" altLang="zh-CN" sz="5400" b="1" dirty="0">
              <a:ln/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5400" b="1" dirty="0">
                <a:ln/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路得记</a:t>
            </a:r>
          </a:p>
        </p:txBody>
      </p:sp>
    </p:spTree>
    <p:extLst>
      <p:ext uri="{BB962C8B-B14F-4D97-AF65-F5344CB8AC3E}">
        <p14:creationId xmlns:p14="http://schemas.microsoft.com/office/powerpoint/2010/main" val="1487713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6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500"/>
                                        <p:tgtEl>
                                          <p:spTgt spid="3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7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4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7" dur="500"/>
                                        <p:tgtEl>
                                          <p:spTgt spid="3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4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6" grpId="0" bldLvl="0" animBg="1"/>
      <p:bldP spid="3087" grpId="0" bldLvl="0" animBg="1"/>
      <p:bldP spid="3088" grpId="0" bldLvl="0" animBg="1"/>
      <p:bldP spid="3089" grpId="0" bldLvl="0" animBg="1"/>
      <p:bldP spid="3090" grpId="0" bldLvl="0" animBg="1"/>
      <p:bldP spid="3091" grpId="0" bldLvl="0" animBg="1"/>
      <p:bldP spid="3093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184777"/>
      </a:dk2>
      <a:lt2>
        <a:srgbClr val="A8A8A8"/>
      </a:lt2>
      <a:accent1>
        <a:srgbClr val="787890"/>
      </a:accent1>
      <a:accent2>
        <a:srgbClr val="A87878"/>
      </a:accent2>
      <a:accent3>
        <a:srgbClr val="486090"/>
      </a:accent3>
      <a:accent4>
        <a:srgbClr val="909078"/>
      </a:accent4>
      <a:accent5>
        <a:srgbClr val="607878"/>
      </a:accent5>
      <a:accent6>
        <a:srgbClr val="304878"/>
      </a:accent6>
      <a:hlink>
        <a:srgbClr val="184878"/>
      </a:hlink>
      <a:folHlink>
        <a:srgbClr val="789090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1077</TotalTime>
  <Words>508</Words>
  <Application>Microsoft Office PowerPoint</Application>
  <PresentationFormat>宽屏</PresentationFormat>
  <Paragraphs>143</Paragraphs>
  <Slides>18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18</vt:i4>
      </vt:variant>
    </vt:vector>
  </HeadingPairs>
  <TitlesOfParts>
    <vt:vector size="35" baseType="lpstr">
      <vt:lpstr>等线</vt:lpstr>
      <vt:lpstr>Arial</vt:lpstr>
      <vt:lpstr>微软雅黑</vt:lpstr>
      <vt:lpstr>Calibri</vt:lpstr>
      <vt:lpstr>等线 Light</vt:lpstr>
      <vt:lpstr>Times New Roman</vt:lpstr>
      <vt:lpstr>宋体</vt:lpstr>
      <vt:lpstr>Calibri Light</vt:lpstr>
      <vt:lpstr>Wingdings</vt:lpstr>
      <vt:lpstr>叶根友毛笔行书2.0版</vt:lpstr>
      <vt:lpstr>黑体</vt:lpstr>
      <vt:lpstr>新細明體</vt:lpstr>
      <vt:lpstr>华文琥珀</vt:lpstr>
      <vt:lpstr>新細明體</vt:lpstr>
      <vt:lpstr>Office 主题</vt:lpstr>
      <vt:lpstr>Office 主题​​</vt:lpstr>
      <vt:lpstr>5_Office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邱启光</cp:lastModifiedBy>
  <cp:revision>93</cp:revision>
  <dcterms:created xsi:type="dcterms:W3CDTF">2018-04-21T07:02:00Z</dcterms:created>
  <dcterms:modified xsi:type="dcterms:W3CDTF">2020-05-08T15:42:07Z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2052-11.1.0.9584</vt:lpwstr>
  </property>
</Properties>
</file>