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9144000"/>
  <p:notesSz cx="6858000" cy="9144000"/>
  <p:embeddedFontLst>
    <p:embeddedFont>
      <p:font typeface="Helvetica Neue"/>
      <p:regular r:id="rId10"/>
      <p:bold r:id="rId11"/>
      <p:italic r:id="rId12"/>
      <p:boldItalic r:id="rId13"/>
    </p:embeddedFon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phC0OdkQGgSBy7IoJsoYzMGVr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bold.fntdata"/><Relationship Id="rId14" Type="http://schemas.openxmlformats.org/officeDocument/2006/relationships/font" Target="fonts/CenturyGothic-regular.fntdata"/><Relationship Id="rId17" Type="http://schemas.openxmlformats.org/officeDocument/2006/relationships/font" Target="fonts/CenturyGothic-boldItalic.fntdata"/><Relationship Id="rId16"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SzPts val="1400"/>
              <a:buNone/>
              <a:defRPr b="0" i="0" sz="1200" u="none" cap="none" strike="noStrike">
                <a:latin typeface="Malgun Gothic"/>
                <a:ea typeface="Malgun Gothic"/>
                <a:cs typeface="Malgun Gothic"/>
                <a:sym typeface="Malgun Gothic"/>
              </a:defRPr>
            </a:lvl1pPr>
            <a:lvl2pPr indent="-228600" lvl="1" marL="914400" marR="0" rtl="0" algn="l">
              <a:spcBef>
                <a:spcPts val="400"/>
              </a:spcBef>
              <a:spcAft>
                <a:spcPts val="0"/>
              </a:spcAft>
              <a:buSzPts val="1400"/>
              <a:buNone/>
              <a:defRPr b="0" i="0" sz="1200" u="none" cap="none" strike="noStrike">
                <a:latin typeface="Malgun Gothic"/>
                <a:ea typeface="Malgun Gothic"/>
                <a:cs typeface="Malgun Gothic"/>
                <a:sym typeface="Malgun Gothic"/>
              </a:defRPr>
            </a:lvl2pPr>
            <a:lvl3pPr indent="-228600" lvl="2" marL="1371600" marR="0" rtl="0" algn="l">
              <a:spcBef>
                <a:spcPts val="400"/>
              </a:spcBef>
              <a:spcAft>
                <a:spcPts val="0"/>
              </a:spcAft>
              <a:buSzPts val="1400"/>
              <a:buNone/>
              <a:defRPr b="0" i="0" sz="1200" u="none" cap="none" strike="noStrike">
                <a:latin typeface="Malgun Gothic"/>
                <a:ea typeface="Malgun Gothic"/>
                <a:cs typeface="Malgun Gothic"/>
                <a:sym typeface="Malgun Gothic"/>
              </a:defRPr>
            </a:lvl3pPr>
            <a:lvl4pPr indent="-228600" lvl="3" marL="1828800" marR="0" rtl="0" algn="l">
              <a:spcBef>
                <a:spcPts val="400"/>
              </a:spcBef>
              <a:spcAft>
                <a:spcPts val="0"/>
              </a:spcAft>
              <a:buSzPts val="1400"/>
              <a:buNone/>
              <a:defRPr b="0" i="0" sz="1200" u="none" cap="none" strike="noStrike">
                <a:latin typeface="Malgun Gothic"/>
                <a:ea typeface="Malgun Gothic"/>
                <a:cs typeface="Malgun Gothic"/>
                <a:sym typeface="Malgun Gothic"/>
              </a:defRPr>
            </a:lvl4pPr>
            <a:lvl5pPr indent="-228600" lvl="4" marL="2286000" marR="0" rtl="0" algn="l">
              <a:spcBef>
                <a:spcPts val="400"/>
              </a:spcBef>
              <a:spcAft>
                <a:spcPts val="0"/>
              </a:spcAft>
              <a:buSzPts val="1400"/>
              <a:buNone/>
              <a:defRPr b="0" i="0" sz="1200" u="none" cap="none" strike="noStrike">
                <a:latin typeface="Malgun Gothic"/>
                <a:ea typeface="Malgun Gothic"/>
                <a:cs typeface="Malgun Gothic"/>
                <a:sym typeface="Malgun Gothic"/>
              </a:defRPr>
            </a:lvl5pPr>
            <a:lvl6pPr indent="-228600" lvl="5" marL="2743200" marR="0" rtl="0" algn="l">
              <a:spcBef>
                <a:spcPts val="400"/>
              </a:spcBef>
              <a:spcAft>
                <a:spcPts val="0"/>
              </a:spcAft>
              <a:buSzPts val="1400"/>
              <a:buNone/>
              <a:defRPr b="0" i="0" sz="1200" u="none" cap="none" strike="noStrike">
                <a:latin typeface="Malgun Gothic"/>
                <a:ea typeface="Malgun Gothic"/>
                <a:cs typeface="Malgun Gothic"/>
                <a:sym typeface="Malgun Gothic"/>
              </a:defRPr>
            </a:lvl6pPr>
            <a:lvl7pPr indent="-228600" lvl="6" marL="3200400" marR="0" rtl="0" algn="l">
              <a:spcBef>
                <a:spcPts val="400"/>
              </a:spcBef>
              <a:spcAft>
                <a:spcPts val="0"/>
              </a:spcAft>
              <a:buSzPts val="1400"/>
              <a:buNone/>
              <a:defRPr b="0" i="0" sz="1200" u="none" cap="none" strike="noStrike">
                <a:latin typeface="Malgun Gothic"/>
                <a:ea typeface="Malgun Gothic"/>
                <a:cs typeface="Malgun Gothic"/>
                <a:sym typeface="Malgun Gothic"/>
              </a:defRPr>
            </a:lvl7pPr>
            <a:lvl8pPr indent="-228600" lvl="7" marL="3657600" marR="0" rtl="0" algn="l">
              <a:spcBef>
                <a:spcPts val="400"/>
              </a:spcBef>
              <a:spcAft>
                <a:spcPts val="0"/>
              </a:spcAft>
              <a:buSzPts val="1400"/>
              <a:buNone/>
              <a:defRPr b="0" i="0" sz="1200" u="none" cap="none" strike="noStrike">
                <a:latin typeface="Malgun Gothic"/>
                <a:ea typeface="Malgun Gothic"/>
                <a:cs typeface="Malgun Gothic"/>
                <a:sym typeface="Malgun Gothic"/>
              </a:defRPr>
            </a:lvl8pPr>
            <a:lvl9pPr indent="-228600" lvl="8" marL="4114800" marR="0" rtl="0" algn="l">
              <a:spcBef>
                <a:spcPts val="400"/>
              </a:spcBef>
              <a:spcAft>
                <a:spcPts val="0"/>
              </a:spcAft>
              <a:buSzPts val="1400"/>
              <a:buNone/>
              <a:defRPr b="0" i="0" sz="1200" u="none" cap="none" strike="noStrike">
                <a:latin typeface="Malgun Gothic"/>
                <a:ea typeface="Malgun Gothic"/>
                <a:cs typeface="Malgun Gothic"/>
                <a:sym typeface="Malgun Gothic"/>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45" name="Google Shape;4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51" name="Google Shape;5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64" name="Google Shape;6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400"/>
              </a:spcBef>
              <a:spcAft>
                <a:spcPts val="0"/>
              </a:spcAft>
              <a:buNone/>
            </a:pPr>
            <a:r>
              <a:t/>
            </a:r>
            <a:endParaRPr/>
          </a:p>
        </p:txBody>
      </p:sp>
      <p:sp>
        <p:nvSpPr>
          <p:cNvPr id="143" name="Google Shape;14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9" name="Shape 9"/>
        <p:cNvGrpSpPr/>
        <p:nvPr/>
      </p:nvGrpSpPr>
      <p:grpSpPr>
        <a:xfrm>
          <a:off x="0" y="0"/>
          <a:ext cx="0" cy="0"/>
          <a:chOff x="0" y="0"/>
          <a:chExt cx="0" cy="0"/>
        </a:xfrm>
      </p:grpSpPr>
      <p:pic>
        <p:nvPicPr>
          <p:cNvPr descr="메인 copy.jpg" id="10" name="Google Shape;10;p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 name="Google Shape;11;p7"/>
          <p:cNvSpPr/>
          <p:nvPr/>
        </p:nvSpPr>
        <p:spPr>
          <a:xfrm>
            <a:off x="-2" y="2420936"/>
            <a:ext cx="9144004" cy="2160589"/>
          </a:xfrm>
          <a:prstGeom prst="rect">
            <a:avLst/>
          </a:prstGeom>
          <a:solidFill>
            <a:srgbClr val="FFFFFF">
              <a:alpha val="44705"/>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sp>
        <p:nvSpPr>
          <p:cNvPr id="12" name="Google Shape;12;p7"/>
          <p:cNvSpPr txBox="1"/>
          <p:nvPr>
            <p:ph idx="12" type="sldNum"/>
          </p:nvPr>
        </p:nvSpPr>
        <p:spPr>
          <a:xfrm>
            <a:off x="6279546" y="6221731"/>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1200"/>
              <a:buFont typeface="Malgun Gothic"/>
              <a:buNone/>
              <a:defRPr sz="1200">
                <a:solidFill>
                  <a:srgbClr val="898989"/>
                </a:solidFill>
              </a:defRPr>
            </a:lvl1pPr>
            <a:lvl2pPr indent="0" lvl="1" marL="0" algn="r">
              <a:lnSpc>
                <a:spcPct val="100000"/>
              </a:lnSpc>
              <a:spcBef>
                <a:spcPts val="0"/>
              </a:spcBef>
              <a:spcAft>
                <a:spcPts val="0"/>
              </a:spcAft>
              <a:buClr>
                <a:srgbClr val="898989"/>
              </a:buClr>
              <a:buSzPts val="1200"/>
              <a:buFont typeface="Malgun Gothic"/>
              <a:buNone/>
              <a:defRPr sz="1200">
                <a:solidFill>
                  <a:srgbClr val="898989"/>
                </a:solidFill>
              </a:defRPr>
            </a:lvl2pPr>
            <a:lvl3pPr indent="0" lvl="2" marL="0" algn="r">
              <a:lnSpc>
                <a:spcPct val="100000"/>
              </a:lnSpc>
              <a:spcBef>
                <a:spcPts val="0"/>
              </a:spcBef>
              <a:spcAft>
                <a:spcPts val="0"/>
              </a:spcAft>
              <a:buClr>
                <a:srgbClr val="898989"/>
              </a:buClr>
              <a:buSzPts val="1200"/>
              <a:buFont typeface="Malgun Gothic"/>
              <a:buNone/>
              <a:defRPr sz="1200">
                <a:solidFill>
                  <a:srgbClr val="898989"/>
                </a:solidFill>
              </a:defRPr>
            </a:lvl3pPr>
            <a:lvl4pPr indent="0" lvl="3" marL="0" algn="r">
              <a:lnSpc>
                <a:spcPct val="100000"/>
              </a:lnSpc>
              <a:spcBef>
                <a:spcPts val="0"/>
              </a:spcBef>
              <a:spcAft>
                <a:spcPts val="0"/>
              </a:spcAft>
              <a:buClr>
                <a:srgbClr val="898989"/>
              </a:buClr>
              <a:buSzPts val="1200"/>
              <a:buFont typeface="Malgun Gothic"/>
              <a:buNone/>
              <a:defRPr sz="1200">
                <a:solidFill>
                  <a:srgbClr val="898989"/>
                </a:solidFill>
              </a:defRPr>
            </a:lvl4pPr>
            <a:lvl5pPr indent="0" lvl="4" marL="0" algn="r">
              <a:lnSpc>
                <a:spcPct val="100000"/>
              </a:lnSpc>
              <a:spcBef>
                <a:spcPts val="0"/>
              </a:spcBef>
              <a:spcAft>
                <a:spcPts val="0"/>
              </a:spcAft>
              <a:buClr>
                <a:srgbClr val="898989"/>
              </a:buClr>
              <a:buSzPts val="1200"/>
              <a:buFont typeface="Malgun Gothic"/>
              <a:buNone/>
              <a:defRPr sz="1200">
                <a:solidFill>
                  <a:srgbClr val="898989"/>
                </a:solidFill>
              </a:defRPr>
            </a:lvl5pPr>
            <a:lvl6pPr indent="0" lvl="5" marL="0" algn="r">
              <a:lnSpc>
                <a:spcPct val="100000"/>
              </a:lnSpc>
              <a:spcBef>
                <a:spcPts val="0"/>
              </a:spcBef>
              <a:spcAft>
                <a:spcPts val="0"/>
              </a:spcAft>
              <a:buClr>
                <a:srgbClr val="898989"/>
              </a:buClr>
              <a:buSzPts val="1200"/>
              <a:buFont typeface="Malgun Gothic"/>
              <a:buNone/>
              <a:defRPr sz="1200">
                <a:solidFill>
                  <a:srgbClr val="898989"/>
                </a:solidFill>
              </a:defRPr>
            </a:lvl6pPr>
            <a:lvl7pPr indent="0" lvl="6" marL="0" algn="r">
              <a:lnSpc>
                <a:spcPct val="100000"/>
              </a:lnSpc>
              <a:spcBef>
                <a:spcPts val="0"/>
              </a:spcBef>
              <a:spcAft>
                <a:spcPts val="0"/>
              </a:spcAft>
              <a:buClr>
                <a:srgbClr val="898989"/>
              </a:buClr>
              <a:buSzPts val="1200"/>
              <a:buFont typeface="Malgun Gothic"/>
              <a:buNone/>
              <a:defRPr sz="1200">
                <a:solidFill>
                  <a:srgbClr val="898989"/>
                </a:solidFill>
              </a:defRPr>
            </a:lvl7pPr>
            <a:lvl8pPr indent="0" lvl="7" marL="0" algn="r">
              <a:lnSpc>
                <a:spcPct val="100000"/>
              </a:lnSpc>
              <a:spcBef>
                <a:spcPts val="0"/>
              </a:spcBef>
              <a:spcAft>
                <a:spcPts val="0"/>
              </a:spcAft>
              <a:buClr>
                <a:srgbClr val="898989"/>
              </a:buClr>
              <a:buSzPts val="1200"/>
              <a:buFont typeface="Malgun Gothic"/>
              <a:buNone/>
              <a:defRPr sz="1200">
                <a:solidFill>
                  <a:srgbClr val="898989"/>
                </a:solidFill>
              </a:defRPr>
            </a:lvl8pPr>
            <a:lvl9pPr indent="0" lvl="8" marL="0" algn="r">
              <a:lnSpc>
                <a:spcPct val="100000"/>
              </a:lnSpc>
              <a:spcBef>
                <a:spcPts val="0"/>
              </a:spcBef>
              <a:spcAft>
                <a:spcPts val="0"/>
              </a:spcAft>
              <a:buClr>
                <a:srgbClr val="898989"/>
              </a:buClr>
              <a:buSzPts val="1200"/>
              <a:buFont typeface="Malgun Gothic"/>
              <a:buNone/>
              <a:defRPr sz="1200">
                <a:solidFill>
                  <a:srgbClr val="89898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3" name="Shape 13"/>
        <p:cNvGrpSpPr/>
        <p:nvPr/>
      </p:nvGrpSpPr>
      <p:grpSpPr>
        <a:xfrm>
          <a:off x="0" y="0"/>
          <a:ext cx="0" cy="0"/>
          <a:chOff x="0" y="0"/>
          <a:chExt cx="0" cy="0"/>
        </a:xfrm>
      </p:grpSpPr>
      <p:pic>
        <p:nvPicPr>
          <p:cNvPr descr="메인 copy.jpg" id="14" name="Google Shape;14;p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5" name="Google Shape;15;p8"/>
          <p:cNvSpPr txBox="1"/>
          <p:nvPr>
            <p:ph idx="12" type="sldNum"/>
          </p:nvPr>
        </p:nvSpPr>
        <p:spPr>
          <a:xfrm>
            <a:off x="6279546" y="6221731"/>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1200"/>
              <a:buFont typeface="Malgun Gothic"/>
              <a:buNone/>
              <a:defRPr sz="1200">
                <a:solidFill>
                  <a:srgbClr val="898989"/>
                </a:solidFill>
              </a:defRPr>
            </a:lvl1pPr>
            <a:lvl2pPr indent="0" lvl="1" marL="0" algn="r">
              <a:lnSpc>
                <a:spcPct val="100000"/>
              </a:lnSpc>
              <a:spcBef>
                <a:spcPts val="0"/>
              </a:spcBef>
              <a:spcAft>
                <a:spcPts val="0"/>
              </a:spcAft>
              <a:buClr>
                <a:srgbClr val="898989"/>
              </a:buClr>
              <a:buSzPts val="1200"/>
              <a:buFont typeface="Malgun Gothic"/>
              <a:buNone/>
              <a:defRPr sz="1200">
                <a:solidFill>
                  <a:srgbClr val="898989"/>
                </a:solidFill>
              </a:defRPr>
            </a:lvl2pPr>
            <a:lvl3pPr indent="0" lvl="2" marL="0" algn="r">
              <a:lnSpc>
                <a:spcPct val="100000"/>
              </a:lnSpc>
              <a:spcBef>
                <a:spcPts val="0"/>
              </a:spcBef>
              <a:spcAft>
                <a:spcPts val="0"/>
              </a:spcAft>
              <a:buClr>
                <a:srgbClr val="898989"/>
              </a:buClr>
              <a:buSzPts val="1200"/>
              <a:buFont typeface="Malgun Gothic"/>
              <a:buNone/>
              <a:defRPr sz="1200">
                <a:solidFill>
                  <a:srgbClr val="898989"/>
                </a:solidFill>
              </a:defRPr>
            </a:lvl3pPr>
            <a:lvl4pPr indent="0" lvl="3" marL="0" algn="r">
              <a:lnSpc>
                <a:spcPct val="100000"/>
              </a:lnSpc>
              <a:spcBef>
                <a:spcPts val="0"/>
              </a:spcBef>
              <a:spcAft>
                <a:spcPts val="0"/>
              </a:spcAft>
              <a:buClr>
                <a:srgbClr val="898989"/>
              </a:buClr>
              <a:buSzPts val="1200"/>
              <a:buFont typeface="Malgun Gothic"/>
              <a:buNone/>
              <a:defRPr sz="1200">
                <a:solidFill>
                  <a:srgbClr val="898989"/>
                </a:solidFill>
              </a:defRPr>
            </a:lvl4pPr>
            <a:lvl5pPr indent="0" lvl="4" marL="0" algn="r">
              <a:lnSpc>
                <a:spcPct val="100000"/>
              </a:lnSpc>
              <a:spcBef>
                <a:spcPts val="0"/>
              </a:spcBef>
              <a:spcAft>
                <a:spcPts val="0"/>
              </a:spcAft>
              <a:buClr>
                <a:srgbClr val="898989"/>
              </a:buClr>
              <a:buSzPts val="1200"/>
              <a:buFont typeface="Malgun Gothic"/>
              <a:buNone/>
              <a:defRPr sz="1200">
                <a:solidFill>
                  <a:srgbClr val="898989"/>
                </a:solidFill>
              </a:defRPr>
            </a:lvl5pPr>
            <a:lvl6pPr indent="0" lvl="5" marL="0" algn="r">
              <a:lnSpc>
                <a:spcPct val="100000"/>
              </a:lnSpc>
              <a:spcBef>
                <a:spcPts val="0"/>
              </a:spcBef>
              <a:spcAft>
                <a:spcPts val="0"/>
              </a:spcAft>
              <a:buClr>
                <a:srgbClr val="898989"/>
              </a:buClr>
              <a:buSzPts val="1200"/>
              <a:buFont typeface="Malgun Gothic"/>
              <a:buNone/>
              <a:defRPr sz="1200">
                <a:solidFill>
                  <a:srgbClr val="898989"/>
                </a:solidFill>
              </a:defRPr>
            </a:lvl6pPr>
            <a:lvl7pPr indent="0" lvl="6" marL="0" algn="r">
              <a:lnSpc>
                <a:spcPct val="100000"/>
              </a:lnSpc>
              <a:spcBef>
                <a:spcPts val="0"/>
              </a:spcBef>
              <a:spcAft>
                <a:spcPts val="0"/>
              </a:spcAft>
              <a:buClr>
                <a:srgbClr val="898989"/>
              </a:buClr>
              <a:buSzPts val="1200"/>
              <a:buFont typeface="Malgun Gothic"/>
              <a:buNone/>
              <a:defRPr sz="1200">
                <a:solidFill>
                  <a:srgbClr val="898989"/>
                </a:solidFill>
              </a:defRPr>
            </a:lvl7pPr>
            <a:lvl8pPr indent="0" lvl="7" marL="0" algn="r">
              <a:lnSpc>
                <a:spcPct val="100000"/>
              </a:lnSpc>
              <a:spcBef>
                <a:spcPts val="0"/>
              </a:spcBef>
              <a:spcAft>
                <a:spcPts val="0"/>
              </a:spcAft>
              <a:buClr>
                <a:srgbClr val="898989"/>
              </a:buClr>
              <a:buSzPts val="1200"/>
              <a:buFont typeface="Malgun Gothic"/>
              <a:buNone/>
              <a:defRPr sz="1200">
                <a:solidFill>
                  <a:srgbClr val="898989"/>
                </a:solidFill>
              </a:defRPr>
            </a:lvl8pPr>
            <a:lvl9pPr indent="0" lvl="8" marL="0" algn="r">
              <a:lnSpc>
                <a:spcPct val="100000"/>
              </a:lnSpc>
              <a:spcBef>
                <a:spcPts val="0"/>
              </a:spcBef>
              <a:spcAft>
                <a:spcPts val="0"/>
              </a:spcAft>
              <a:buClr>
                <a:srgbClr val="898989"/>
              </a:buClr>
              <a:buSzPts val="1200"/>
              <a:buFont typeface="Malgun Gothic"/>
              <a:buNone/>
              <a:defRPr sz="1200">
                <a:solidFill>
                  <a:srgbClr val="89898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2">
    <p:spTree>
      <p:nvGrpSpPr>
        <p:cNvPr id="16" name="Shape 16"/>
        <p:cNvGrpSpPr/>
        <p:nvPr/>
      </p:nvGrpSpPr>
      <p:grpSpPr>
        <a:xfrm>
          <a:off x="0" y="0"/>
          <a:ext cx="0" cy="0"/>
          <a:chOff x="0" y="0"/>
          <a:chExt cx="0" cy="0"/>
        </a:xfrm>
      </p:grpSpPr>
      <p:sp>
        <p:nvSpPr>
          <p:cNvPr id="17" name="Google Shape;17;p9"/>
          <p:cNvSpPr txBox="1"/>
          <p:nvPr>
            <p:ph type="title"/>
          </p:nvPr>
        </p:nvSpPr>
        <p:spPr>
          <a:xfrm>
            <a:off x="457200" y="274636"/>
            <a:ext cx="8229600" cy="1143002"/>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9"/>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228600" lvl="5" marL="2743200" algn="l">
              <a:lnSpc>
                <a:spcPct val="100000"/>
              </a:lnSpc>
              <a:spcBef>
                <a:spcPts val="700"/>
              </a:spcBef>
              <a:spcAft>
                <a:spcPts val="0"/>
              </a:spcAft>
              <a:buClr>
                <a:srgbClr val="000000"/>
              </a:buClr>
              <a:buSzPts val="1800"/>
              <a:buNone/>
              <a:defRPr/>
            </a:lvl6pPr>
            <a:lvl7pPr indent="-228600" lvl="6" marL="3200400" algn="l">
              <a:lnSpc>
                <a:spcPct val="100000"/>
              </a:lnSpc>
              <a:spcBef>
                <a:spcPts val="700"/>
              </a:spcBef>
              <a:spcAft>
                <a:spcPts val="0"/>
              </a:spcAft>
              <a:buClr>
                <a:srgbClr val="000000"/>
              </a:buClr>
              <a:buSzPts val="1800"/>
              <a:buNone/>
              <a:defRPr/>
            </a:lvl7pPr>
            <a:lvl8pPr indent="-228600" lvl="7" marL="3657600" algn="l">
              <a:lnSpc>
                <a:spcPct val="100000"/>
              </a:lnSpc>
              <a:spcBef>
                <a:spcPts val="700"/>
              </a:spcBef>
              <a:spcAft>
                <a:spcPts val="0"/>
              </a:spcAft>
              <a:buClr>
                <a:srgbClr val="000000"/>
              </a:buClr>
              <a:buSzPts val="1800"/>
              <a:buNone/>
              <a:defRPr/>
            </a:lvl8pPr>
            <a:lvl9pPr indent="-228600" lvl="8" marL="4114800" algn="l">
              <a:lnSpc>
                <a:spcPct val="100000"/>
              </a:lnSpc>
              <a:spcBef>
                <a:spcPts val="700"/>
              </a:spcBef>
              <a:spcAft>
                <a:spcPts val="0"/>
              </a:spcAft>
              <a:buClr>
                <a:srgbClr val="000000"/>
              </a:buClr>
              <a:buSzPts val="1800"/>
              <a:buNone/>
              <a:defRPr/>
            </a:lvl9pPr>
          </a:lstStyle>
          <a:p/>
        </p:txBody>
      </p:sp>
      <p:sp>
        <p:nvSpPr>
          <p:cNvPr id="19" name="Google Shape;19;p9"/>
          <p:cNvSpPr txBox="1"/>
          <p:nvPr>
            <p:ph idx="12" type="sldNum"/>
          </p:nvPr>
        </p:nvSpPr>
        <p:spPr>
          <a:xfrm>
            <a:off x="8413147" y="6404293"/>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1200"/>
              <a:buFont typeface="Malgun Gothic"/>
              <a:buNone/>
              <a:defRPr sz="1200">
                <a:solidFill>
                  <a:srgbClr val="898989"/>
                </a:solidFill>
              </a:defRPr>
            </a:lvl1pPr>
            <a:lvl2pPr indent="0" lvl="1" marL="0" algn="r">
              <a:lnSpc>
                <a:spcPct val="100000"/>
              </a:lnSpc>
              <a:spcBef>
                <a:spcPts val="0"/>
              </a:spcBef>
              <a:spcAft>
                <a:spcPts val="0"/>
              </a:spcAft>
              <a:buClr>
                <a:srgbClr val="898989"/>
              </a:buClr>
              <a:buSzPts val="1200"/>
              <a:buFont typeface="Malgun Gothic"/>
              <a:buNone/>
              <a:defRPr sz="1200">
                <a:solidFill>
                  <a:srgbClr val="898989"/>
                </a:solidFill>
              </a:defRPr>
            </a:lvl2pPr>
            <a:lvl3pPr indent="0" lvl="2" marL="0" algn="r">
              <a:lnSpc>
                <a:spcPct val="100000"/>
              </a:lnSpc>
              <a:spcBef>
                <a:spcPts val="0"/>
              </a:spcBef>
              <a:spcAft>
                <a:spcPts val="0"/>
              </a:spcAft>
              <a:buClr>
                <a:srgbClr val="898989"/>
              </a:buClr>
              <a:buSzPts val="1200"/>
              <a:buFont typeface="Malgun Gothic"/>
              <a:buNone/>
              <a:defRPr sz="1200">
                <a:solidFill>
                  <a:srgbClr val="898989"/>
                </a:solidFill>
              </a:defRPr>
            </a:lvl3pPr>
            <a:lvl4pPr indent="0" lvl="3" marL="0" algn="r">
              <a:lnSpc>
                <a:spcPct val="100000"/>
              </a:lnSpc>
              <a:spcBef>
                <a:spcPts val="0"/>
              </a:spcBef>
              <a:spcAft>
                <a:spcPts val="0"/>
              </a:spcAft>
              <a:buClr>
                <a:srgbClr val="898989"/>
              </a:buClr>
              <a:buSzPts val="1200"/>
              <a:buFont typeface="Malgun Gothic"/>
              <a:buNone/>
              <a:defRPr sz="1200">
                <a:solidFill>
                  <a:srgbClr val="898989"/>
                </a:solidFill>
              </a:defRPr>
            </a:lvl4pPr>
            <a:lvl5pPr indent="0" lvl="4" marL="0" algn="r">
              <a:lnSpc>
                <a:spcPct val="100000"/>
              </a:lnSpc>
              <a:spcBef>
                <a:spcPts val="0"/>
              </a:spcBef>
              <a:spcAft>
                <a:spcPts val="0"/>
              </a:spcAft>
              <a:buClr>
                <a:srgbClr val="898989"/>
              </a:buClr>
              <a:buSzPts val="1200"/>
              <a:buFont typeface="Malgun Gothic"/>
              <a:buNone/>
              <a:defRPr sz="1200">
                <a:solidFill>
                  <a:srgbClr val="898989"/>
                </a:solidFill>
              </a:defRPr>
            </a:lvl5pPr>
            <a:lvl6pPr indent="0" lvl="5" marL="0" algn="r">
              <a:lnSpc>
                <a:spcPct val="100000"/>
              </a:lnSpc>
              <a:spcBef>
                <a:spcPts val="0"/>
              </a:spcBef>
              <a:spcAft>
                <a:spcPts val="0"/>
              </a:spcAft>
              <a:buClr>
                <a:srgbClr val="898989"/>
              </a:buClr>
              <a:buSzPts val="1200"/>
              <a:buFont typeface="Malgun Gothic"/>
              <a:buNone/>
              <a:defRPr sz="1200">
                <a:solidFill>
                  <a:srgbClr val="898989"/>
                </a:solidFill>
              </a:defRPr>
            </a:lvl6pPr>
            <a:lvl7pPr indent="0" lvl="6" marL="0" algn="r">
              <a:lnSpc>
                <a:spcPct val="100000"/>
              </a:lnSpc>
              <a:spcBef>
                <a:spcPts val="0"/>
              </a:spcBef>
              <a:spcAft>
                <a:spcPts val="0"/>
              </a:spcAft>
              <a:buClr>
                <a:srgbClr val="898989"/>
              </a:buClr>
              <a:buSzPts val="1200"/>
              <a:buFont typeface="Malgun Gothic"/>
              <a:buNone/>
              <a:defRPr sz="1200">
                <a:solidFill>
                  <a:srgbClr val="898989"/>
                </a:solidFill>
              </a:defRPr>
            </a:lvl7pPr>
            <a:lvl8pPr indent="0" lvl="7" marL="0" algn="r">
              <a:lnSpc>
                <a:spcPct val="100000"/>
              </a:lnSpc>
              <a:spcBef>
                <a:spcPts val="0"/>
              </a:spcBef>
              <a:spcAft>
                <a:spcPts val="0"/>
              </a:spcAft>
              <a:buClr>
                <a:srgbClr val="898989"/>
              </a:buClr>
              <a:buSzPts val="1200"/>
              <a:buFont typeface="Malgun Gothic"/>
              <a:buNone/>
              <a:defRPr sz="1200">
                <a:solidFill>
                  <a:srgbClr val="898989"/>
                </a:solidFill>
              </a:defRPr>
            </a:lvl8pPr>
            <a:lvl9pPr indent="0" lvl="8" marL="0" algn="r">
              <a:lnSpc>
                <a:spcPct val="100000"/>
              </a:lnSpc>
              <a:spcBef>
                <a:spcPts val="0"/>
              </a:spcBef>
              <a:spcAft>
                <a:spcPts val="0"/>
              </a:spcAft>
              <a:buClr>
                <a:srgbClr val="898989"/>
              </a:buClr>
              <a:buSzPts val="1200"/>
              <a:buFont typeface="Malgun Gothic"/>
              <a:buNone/>
              <a:defRPr sz="1200">
                <a:solidFill>
                  <a:srgbClr val="89898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3">
    <p:spTree>
      <p:nvGrpSpPr>
        <p:cNvPr id="20" name="Shape 20"/>
        <p:cNvGrpSpPr/>
        <p:nvPr/>
      </p:nvGrpSpPr>
      <p:grpSpPr>
        <a:xfrm>
          <a:off x="0" y="0"/>
          <a:ext cx="0" cy="0"/>
          <a:chOff x="0" y="0"/>
          <a:chExt cx="0" cy="0"/>
        </a:xfrm>
      </p:grpSpPr>
      <p:pic>
        <p:nvPicPr>
          <p:cNvPr descr="메인 copy.jpg" id="21" name="Google Shape;21;p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 name="Google Shape;22;p10"/>
          <p:cNvSpPr txBox="1"/>
          <p:nvPr>
            <p:ph idx="12" type="sldNum"/>
          </p:nvPr>
        </p:nvSpPr>
        <p:spPr>
          <a:xfrm>
            <a:off x="6279546" y="6221731"/>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1200"/>
              <a:buFont typeface="Malgun Gothic"/>
              <a:buNone/>
              <a:defRPr sz="1200">
                <a:solidFill>
                  <a:srgbClr val="898989"/>
                </a:solidFill>
              </a:defRPr>
            </a:lvl1pPr>
            <a:lvl2pPr indent="0" lvl="1" marL="0" algn="r">
              <a:lnSpc>
                <a:spcPct val="100000"/>
              </a:lnSpc>
              <a:spcBef>
                <a:spcPts val="0"/>
              </a:spcBef>
              <a:spcAft>
                <a:spcPts val="0"/>
              </a:spcAft>
              <a:buClr>
                <a:srgbClr val="898989"/>
              </a:buClr>
              <a:buSzPts val="1200"/>
              <a:buFont typeface="Malgun Gothic"/>
              <a:buNone/>
              <a:defRPr sz="1200">
                <a:solidFill>
                  <a:srgbClr val="898989"/>
                </a:solidFill>
              </a:defRPr>
            </a:lvl2pPr>
            <a:lvl3pPr indent="0" lvl="2" marL="0" algn="r">
              <a:lnSpc>
                <a:spcPct val="100000"/>
              </a:lnSpc>
              <a:spcBef>
                <a:spcPts val="0"/>
              </a:spcBef>
              <a:spcAft>
                <a:spcPts val="0"/>
              </a:spcAft>
              <a:buClr>
                <a:srgbClr val="898989"/>
              </a:buClr>
              <a:buSzPts val="1200"/>
              <a:buFont typeface="Malgun Gothic"/>
              <a:buNone/>
              <a:defRPr sz="1200">
                <a:solidFill>
                  <a:srgbClr val="898989"/>
                </a:solidFill>
              </a:defRPr>
            </a:lvl3pPr>
            <a:lvl4pPr indent="0" lvl="3" marL="0" algn="r">
              <a:lnSpc>
                <a:spcPct val="100000"/>
              </a:lnSpc>
              <a:spcBef>
                <a:spcPts val="0"/>
              </a:spcBef>
              <a:spcAft>
                <a:spcPts val="0"/>
              </a:spcAft>
              <a:buClr>
                <a:srgbClr val="898989"/>
              </a:buClr>
              <a:buSzPts val="1200"/>
              <a:buFont typeface="Malgun Gothic"/>
              <a:buNone/>
              <a:defRPr sz="1200">
                <a:solidFill>
                  <a:srgbClr val="898989"/>
                </a:solidFill>
              </a:defRPr>
            </a:lvl4pPr>
            <a:lvl5pPr indent="0" lvl="4" marL="0" algn="r">
              <a:lnSpc>
                <a:spcPct val="100000"/>
              </a:lnSpc>
              <a:spcBef>
                <a:spcPts val="0"/>
              </a:spcBef>
              <a:spcAft>
                <a:spcPts val="0"/>
              </a:spcAft>
              <a:buClr>
                <a:srgbClr val="898989"/>
              </a:buClr>
              <a:buSzPts val="1200"/>
              <a:buFont typeface="Malgun Gothic"/>
              <a:buNone/>
              <a:defRPr sz="1200">
                <a:solidFill>
                  <a:srgbClr val="898989"/>
                </a:solidFill>
              </a:defRPr>
            </a:lvl5pPr>
            <a:lvl6pPr indent="0" lvl="5" marL="0" algn="r">
              <a:lnSpc>
                <a:spcPct val="100000"/>
              </a:lnSpc>
              <a:spcBef>
                <a:spcPts val="0"/>
              </a:spcBef>
              <a:spcAft>
                <a:spcPts val="0"/>
              </a:spcAft>
              <a:buClr>
                <a:srgbClr val="898989"/>
              </a:buClr>
              <a:buSzPts val="1200"/>
              <a:buFont typeface="Malgun Gothic"/>
              <a:buNone/>
              <a:defRPr sz="1200">
                <a:solidFill>
                  <a:srgbClr val="898989"/>
                </a:solidFill>
              </a:defRPr>
            </a:lvl6pPr>
            <a:lvl7pPr indent="0" lvl="6" marL="0" algn="r">
              <a:lnSpc>
                <a:spcPct val="100000"/>
              </a:lnSpc>
              <a:spcBef>
                <a:spcPts val="0"/>
              </a:spcBef>
              <a:spcAft>
                <a:spcPts val="0"/>
              </a:spcAft>
              <a:buClr>
                <a:srgbClr val="898989"/>
              </a:buClr>
              <a:buSzPts val="1200"/>
              <a:buFont typeface="Malgun Gothic"/>
              <a:buNone/>
              <a:defRPr sz="1200">
                <a:solidFill>
                  <a:srgbClr val="898989"/>
                </a:solidFill>
              </a:defRPr>
            </a:lvl7pPr>
            <a:lvl8pPr indent="0" lvl="7" marL="0" algn="r">
              <a:lnSpc>
                <a:spcPct val="100000"/>
              </a:lnSpc>
              <a:spcBef>
                <a:spcPts val="0"/>
              </a:spcBef>
              <a:spcAft>
                <a:spcPts val="0"/>
              </a:spcAft>
              <a:buClr>
                <a:srgbClr val="898989"/>
              </a:buClr>
              <a:buSzPts val="1200"/>
              <a:buFont typeface="Malgun Gothic"/>
              <a:buNone/>
              <a:defRPr sz="1200">
                <a:solidFill>
                  <a:srgbClr val="898989"/>
                </a:solidFill>
              </a:defRPr>
            </a:lvl8pPr>
            <a:lvl9pPr indent="0" lvl="8" marL="0" algn="r">
              <a:lnSpc>
                <a:spcPct val="100000"/>
              </a:lnSpc>
              <a:spcBef>
                <a:spcPts val="0"/>
              </a:spcBef>
              <a:spcAft>
                <a:spcPts val="0"/>
              </a:spcAft>
              <a:buClr>
                <a:srgbClr val="898989"/>
              </a:buClr>
              <a:buSzPts val="1200"/>
              <a:buFont typeface="Malgun Gothic"/>
              <a:buNone/>
              <a:defRPr sz="1200">
                <a:solidFill>
                  <a:srgbClr val="89898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4">
    <p:spTree>
      <p:nvGrpSpPr>
        <p:cNvPr id="23" name="Shape 23"/>
        <p:cNvGrpSpPr/>
        <p:nvPr/>
      </p:nvGrpSpPr>
      <p:grpSpPr>
        <a:xfrm>
          <a:off x="0" y="0"/>
          <a:ext cx="0" cy="0"/>
          <a:chOff x="0" y="0"/>
          <a:chExt cx="0" cy="0"/>
        </a:xfrm>
      </p:grpSpPr>
      <p:pic>
        <p:nvPicPr>
          <p:cNvPr descr="메인 copy.jpg" id="24" name="Google Shape;24;p1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5" name="Google Shape;25;p11"/>
          <p:cNvSpPr txBox="1"/>
          <p:nvPr>
            <p:ph idx="12" type="sldNum"/>
          </p:nvPr>
        </p:nvSpPr>
        <p:spPr>
          <a:xfrm>
            <a:off x="6279546" y="6221731"/>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1200"/>
              <a:buFont typeface="Malgun Gothic"/>
              <a:buNone/>
              <a:defRPr sz="1200">
                <a:solidFill>
                  <a:srgbClr val="898989"/>
                </a:solidFill>
              </a:defRPr>
            </a:lvl1pPr>
            <a:lvl2pPr indent="0" lvl="1" marL="0" algn="r">
              <a:lnSpc>
                <a:spcPct val="100000"/>
              </a:lnSpc>
              <a:spcBef>
                <a:spcPts val="0"/>
              </a:spcBef>
              <a:spcAft>
                <a:spcPts val="0"/>
              </a:spcAft>
              <a:buClr>
                <a:srgbClr val="898989"/>
              </a:buClr>
              <a:buSzPts val="1200"/>
              <a:buFont typeface="Malgun Gothic"/>
              <a:buNone/>
              <a:defRPr sz="1200">
                <a:solidFill>
                  <a:srgbClr val="898989"/>
                </a:solidFill>
              </a:defRPr>
            </a:lvl2pPr>
            <a:lvl3pPr indent="0" lvl="2" marL="0" algn="r">
              <a:lnSpc>
                <a:spcPct val="100000"/>
              </a:lnSpc>
              <a:spcBef>
                <a:spcPts val="0"/>
              </a:spcBef>
              <a:spcAft>
                <a:spcPts val="0"/>
              </a:spcAft>
              <a:buClr>
                <a:srgbClr val="898989"/>
              </a:buClr>
              <a:buSzPts val="1200"/>
              <a:buFont typeface="Malgun Gothic"/>
              <a:buNone/>
              <a:defRPr sz="1200">
                <a:solidFill>
                  <a:srgbClr val="898989"/>
                </a:solidFill>
              </a:defRPr>
            </a:lvl3pPr>
            <a:lvl4pPr indent="0" lvl="3" marL="0" algn="r">
              <a:lnSpc>
                <a:spcPct val="100000"/>
              </a:lnSpc>
              <a:spcBef>
                <a:spcPts val="0"/>
              </a:spcBef>
              <a:spcAft>
                <a:spcPts val="0"/>
              </a:spcAft>
              <a:buClr>
                <a:srgbClr val="898989"/>
              </a:buClr>
              <a:buSzPts val="1200"/>
              <a:buFont typeface="Malgun Gothic"/>
              <a:buNone/>
              <a:defRPr sz="1200">
                <a:solidFill>
                  <a:srgbClr val="898989"/>
                </a:solidFill>
              </a:defRPr>
            </a:lvl4pPr>
            <a:lvl5pPr indent="0" lvl="4" marL="0" algn="r">
              <a:lnSpc>
                <a:spcPct val="100000"/>
              </a:lnSpc>
              <a:spcBef>
                <a:spcPts val="0"/>
              </a:spcBef>
              <a:spcAft>
                <a:spcPts val="0"/>
              </a:spcAft>
              <a:buClr>
                <a:srgbClr val="898989"/>
              </a:buClr>
              <a:buSzPts val="1200"/>
              <a:buFont typeface="Malgun Gothic"/>
              <a:buNone/>
              <a:defRPr sz="1200">
                <a:solidFill>
                  <a:srgbClr val="898989"/>
                </a:solidFill>
              </a:defRPr>
            </a:lvl5pPr>
            <a:lvl6pPr indent="0" lvl="5" marL="0" algn="r">
              <a:lnSpc>
                <a:spcPct val="100000"/>
              </a:lnSpc>
              <a:spcBef>
                <a:spcPts val="0"/>
              </a:spcBef>
              <a:spcAft>
                <a:spcPts val="0"/>
              </a:spcAft>
              <a:buClr>
                <a:srgbClr val="898989"/>
              </a:buClr>
              <a:buSzPts val="1200"/>
              <a:buFont typeface="Malgun Gothic"/>
              <a:buNone/>
              <a:defRPr sz="1200">
                <a:solidFill>
                  <a:srgbClr val="898989"/>
                </a:solidFill>
              </a:defRPr>
            </a:lvl6pPr>
            <a:lvl7pPr indent="0" lvl="6" marL="0" algn="r">
              <a:lnSpc>
                <a:spcPct val="100000"/>
              </a:lnSpc>
              <a:spcBef>
                <a:spcPts val="0"/>
              </a:spcBef>
              <a:spcAft>
                <a:spcPts val="0"/>
              </a:spcAft>
              <a:buClr>
                <a:srgbClr val="898989"/>
              </a:buClr>
              <a:buSzPts val="1200"/>
              <a:buFont typeface="Malgun Gothic"/>
              <a:buNone/>
              <a:defRPr sz="1200">
                <a:solidFill>
                  <a:srgbClr val="898989"/>
                </a:solidFill>
              </a:defRPr>
            </a:lvl7pPr>
            <a:lvl8pPr indent="0" lvl="7" marL="0" algn="r">
              <a:lnSpc>
                <a:spcPct val="100000"/>
              </a:lnSpc>
              <a:spcBef>
                <a:spcPts val="0"/>
              </a:spcBef>
              <a:spcAft>
                <a:spcPts val="0"/>
              </a:spcAft>
              <a:buClr>
                <a:srgbClr val="898989"/>
              </a:buClr>
              <a:buSzPts val="1200"/>
              <a:buFont typeface="Malgun Gothic"/>
              <a:buNone/>
              <a:defRPr sz="1200">
                <a:solidFill>
                  <a:srgbClr val="898989"/>
                </a:solidFill>
              </a:defRPr>
            </a:lvl8pPr>
            <a:lvl9pPr indent="0" lvl="8" marL="0" algn="r">
              <a:lnSpc>
                <a:spcPct val="100000"/>
              </a:lnSpc>
              <a:spcBef>
                <a:spcPts val="0"/>
              </a:spcBef>
              <a:spcAft>
                <a:spcPts val="0"/>
              </a:spcAft>
              <a:buClr>
                <a:srgbClr val="898989"/>
              </a:buClr>
              <a:buSzPts val="1200"/>
              <a:buFont typeface="Malgun Gothic"/>
              <a:buNone/>
              <a:defRPr sz="1200">
                <a:solidFill>
                  <a:srgbClr val="89898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5">
    <p:bg>
      <p:bgPr>
        <a:blipFill rotWithShape="1">
          <a:blip r:embed="rId2">
            <a:alphaModFix/>
          </a:blip>
          <a:tile algn="tl" flip="none" tx="0" sx="100000" ty="0" sy="100000"/>
        </a:blipFill>
      </p:bgPr>
    </p:bg>
    <p:spTree>
      <p:nvGrpSpPr>
        <p:cNvPr id="26" name="Shape 26"/>
        <p:cNvGrpSpPr/>
        <p:nvPr/>
      </p:nvGrpSpPr>
      <p:grpSpPr>
        <a:xfrm>
          <a:off x="0" y="0"/>
          <a:ext cx="0" cy="0"/>
          <a:chOff x="0" y="0"/>
          <a:chExt cx="0" cy="0"/>
        </a:xfrm>
      </p:grpSpPr>
      <p:sp>
        <p:nvSpPr>
          <p:cNvPr id="27" name="Google Shape;27;p12"/>
          <p:cNvSpPr txBox="1"/>
          <p:nvPr>
            <p:ph idx="12" type="sldNum"/>
          </p:nvPr>
        </p:nvSpPr>
        <p:spPr>
          <a:xfrm>
            <a:off x="8413147" y="6404293"/>
            <a:ext cx="273654" cy="269239"/>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898989"/>
              </a:buClr>
              <a:buSzPts val="1200"/>
              <a:buFont typeface="Malgun Gothic"/>
              <a:buNone/>
              <a:defRPr sz="1200">
                <a:solidFill>
                  <a:srgbClr val="898989"/>
                </a:solidFill>
              </a:defRPr>
            </a:lvl1pPr>
            <a:lvl2pPr indent="0" lvl="1" marL="0" algn="r">
              <a:lnSpc>
                <a:spcPct val="100000"/>
              </a:lnSpc>
              <a:spcBef>
                <a:spcPts val="0"/>
              </a:spcBef>
              <a:spcAft>
                <a:spcPts val="0"/>
              </a:spcAft>
              <a:buClr>
                <a:srgbClr val="898989"/>
              </a:buClr>
              <a:buSzPts val="1200"/>
              <a:buFont typeface="Malgun Gothic"/>
              <a:buNone/>
              <a:defRPr sz="1200">
                <a:solidFill>
                  <a:srgbClr val="898989"/>
                </a:solidFill>
              </a:defRPr>
            </a:lvl2pPr>
            <a:lvl3pPr indent="0" lvl="2" marL="0" algn="r">
              <a:lnSpc>
                <a:spcPct val="100000"/>
              </a:lnSpc>
              <a:spcBef>
                <a:spcPts val="0"/>
              </a:spcBef>
              <a:spcAft>
                <a:spcPts val="0"/>
              </a:spcAft>
              <a:buClr>
                <a:srgbClr val="898989"/>
              </a:buClr>
              <a:buSzPts val="1200"/>
              <a:buFont typeface="Malgun Gothic"/>
              <a:buNone/>
              <a:defRPr sz="1200">
                <a:solidFill>
                  <a:srgbClr val="898989"/>
                </a:solidFill>
              </a:defRPr>
            </a:lvl3pPr>
            <a:lvl4pPr indent="0" lvl="3" marL="0" algn="r">
              <a:lnSpc>
                <a:spcPct val="100000"/>
              </a:lnSpc>
              <a:spcBef>
                <a:spcPts val="0"/>
              </a:spcBef>
              <a:spcAft>
                <a:spcPts val="0"/>
              </a:spcAft>
              <a:buClr>
                <a:srgbClr val="898989"/>
              </a:buClr>
              <a:buSzPts val="1200"/>
              <a:buFont typeface="Malgun Gothic"/>
              <a:buNone/>
              <a:defRPr sz="1200">
                <a:solidFill>
                  <a:srgbClr val="898989"/>
                </a:solidFill>
              </a:defRPr>
            </a:lvl4pPr>
            <a:lvl5pPr indent="0" lvl="4" marL="0" algn="r">
              <a:lnSpc>
                <a:spcPct val="100000"/>
              </a:lnSpc>
              <a:spcBef>
                <a:spcPts val="0"/>
              </a:spcBef>
              <a:spcAft>
                <a:spcPts val="0"/>
              </a:spcAft>
              <a:buClr>
                <a:srgbClr val="898989"/>
              </a:buClr>
              <a:buSzPts val="1200"/>
              <a:buFont typeface="Malgun Gothic"/>
              <a:buNone/>
              <a:defRPr sz="1200">
                <a:solidFill>
                  <a:srgbClr val="898989"/>
                </a:solidFill>
              </a:defRPr>
            </a:lvl5pPr>
            <a:lvl6pPr indent="0" lvl="5" marL="0" algn="r">
              <a:lnSpc>
                <a:spcPct val="100000"/>
              </a:lnSpc>
              <a:spcBef>
                <a:spcPts val="0"/>
              </a:spcBef>
              <a:spcAft>
                <a:spcPts val="0"/>
              </a:spcAft>
              <a:buClr>
                <a:srgbClr val="898989"/>
              </a:buClr>
              <a:buSzPts val="1200"/>
              <a:buFont typeface="Malgun Gothic"/>
              <a:buNone/>
              <a:defRPr sz="1200">
                <a:solidFill>
                  <a:srgbClr val="898989"/>
                </a:solidFill>
              </a:defRPr>
            </a:lvl6pPr>
            <a:lvl7pPr indent="0" lvl="6" marL="0" algn="r">
              <a:lnSpc>
                <a:spcPct val="100000"/>
              </a:lnSpc>
              <a:spcBef>
                <a:spcPts val="0"/>
              </a:spcBef>
              <a:spcAft>
                <a:spcPts val="0"/>
              </a:spcAft>
              <a:buClr>
                <a:srgbClr val="898989"/>
              </a:buClr>
              <a:buSzPts val="1200"/>
              <a:buFont typeface="Malgun Gothic"/>
              <a:buNone/>
              <a:defRPr sz="1200">
                <a:solidFill>
                  <a:srgbClr val="898989"/>
                </a:solidFill>
              </a:defRPr>
            </a:lvl7pPr>
            <a:lvl8pPr indent="0" lvl="7" marL="0" algn="r">
              <a:lnSpc>
                <a:spcPct val="100000"/>
              </a:lnSpc>
              <a:spcBef>
                <a:spcPts val="0"/>
              </a:spcBef>
              <a:spcAft>
                <a:spcPts val="0"/>
              </a:spcAft>
              <a:buClr>
                <a:srgbClr val="898989"/>
              </a:buClr>
              <a:buSzPts val="1200"/>
              <a:buFont typeface="Malgun Gothic"/>
              <a:buNone/>
              <a:defRPr sz="1200">
                <a:solidFill>
                  <a:srgbClr val="898989"/>
                </a:solidFill>
              </a:defRPr>
            </a:lvl8pPr>
            <a:lvl9pPr indent="0" lvl="8" marL="0" algn="r">
              <a:lnSpc>
                <a:spcPct val="100000"/>
              </a:lnSpc>
              <a:spcBef>
                <a:spcPts val="0"/>
              </a:spcBef>
              <a:spcAft>
                <a:spcPts val="0"/>
              </a:spcAft>
              <a:buClr>
                <a:srgbClr val="898989"/>
              </a:buClr>
              <a:buSzPts val="1200"/>
              <a:buFont typeface="Malgun Gothic"/>
              <a:buNone/>
              <a:defRPr sz="1200">
                <a:solidFill>
                  <a:srgbClr val="898989"/>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p:cSld name="标题和内容">
    <p:spTree>
      <p:nvGrpSpPr>
        <p:cNvPr id="28" name="Shape 28"/>
        <p:cNvGrpSpPr/>
        <p:nvPr/>
      </p:nvGrpSpPr>
      <p:grpSpPr>
        <a:xfrm>
          <a:off x="0" y="0"/>
          <a:ext cx="0" cy="0"/>
          <a:chOff x="0" y="0"/>
          <a:chExt cx="0" cy="0"/>
        </a:xfrm>
      </p:grpSpPr>
      <p:grpSp>
        <p:nvGrpSpPr>
          <p:cNvPr id="29" name="Google Shape;29;p13"/>
          <p:cNvGrpSpPr/>
          <p:nvPr/>
        </p:nvGrpSpPr>
        <p:grpSpPr>
          <a:xfrm>
            <a:off x="-1" y="857250"/>
            <a:ext cx="9144003" cy="5143500"/>
            <a:chOff x="-1" y="0"/>
            <a:chExt cx="9144002" cy="5143500"/>
          </a:xfrm>
        </p:grpSpPr>
        <p:sp>
          <p:nvSpPr>
            <p:cNvPr id="30" name="Google Shape;30;p13"/>
            <p:cNvSpPr/>
            <p:nvPr/>
          </p:nvSpPr>
          <p:spPr>
            <a:xfrm>
              <a:off x="0" y="0"/>
              <a:ext cx="9144000" cy="5143500"/>
            </a:xfrm>
            <a:prstGeom prst="rect">
              <a:avLst/>
            </a:prstGeom>
            <a:blipFill rotWithShape="1">
              <a:blip r:embed="rId2">
                <a:alphaModFix/>
              </a:blip>
              <a:stretch>
                <a:fillRect b="0" l="0" r="0" t="0"/>
              </a:stretch>
            </a:blip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1" name="Google Shape;31;p13"/>
            <p:cNvSpPr/>
            <p:nvPr/>
          </p:nvSpPr>
          <p:spPr>
            <a:xfrm>
              <a:off x="-1" y="2000250"/>
              <a:ext cx="3143251" cy="314325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100%" r="100%"/>
              </a:path>
              <a:tileRect l="-100%" t="-10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2" name="Google Shape;32;p13"/>
            <p:cNvSpPr/>
            <p:nvPr/>
          </p:nvSpPr>
          <p:spPr>
            <a:xfrm>
              <a:off x="-1" y="2171700"/>
              <a:ext cx="1771651" cy="177165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100%" r="100%"/>
              </a:path>
              <a:tileRect l="-100%" t="-10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3" name="Google Shape;33;p13"/>
            <p:cNvSpPr/>
            <p:nvPr/>
          </p:nvSpPr>
          <p:spPr>
            <a:xfrm>
              <a:off x="6456758" y="4400550"/>
              <a:ext cx="742951" cy="74295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100%" r="100%"/>
              </a:path>
              <a:tileRect l="-100%" t="-10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4" name="Google Shape;34;p13"/>
            <p:cNvSpPr/>
            <p:nvPr/>
          </p:nvSpPr>
          <p:spPr>
            <a:xfrm>
              <a:off x="6456758" y="1257300"/>
              <a:ext cx="2114551" cy="211455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100%" r="100%"/>
              </a:path>
              <a:tileRect l="-100%" t="-10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5" name="Google Shape;35;p13"/>
            <p:cNvSpPr/>
            <p:nvPr/>
          </p:nvSpPr>
          <p:spPr>
            <a:xfrm>
              <a:off x="5999558" y="6347"/>
              <a:ext cx="1200151" cy="1200151"/>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100%" r="100%"/>
              </a:path>
              <a:tileRect l="-100%" t="-100%"/>
            </a:gra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6" name="Google Shape;36;p13"/>
            <p:cNvSpPr/>
            <p:nvPr/>
          </p:nvSpPr>
          <p:spPr>
            <a:xfrm rot="-589933">
              <a:off x="6368213" y="1348137"/>
              <a:ext cx="2474556" cy="330696"/>
            </a:xfrm>
            <a:custGeom>
              <a:rect b="b" l="l" r="r" t="t"/>
              <a:pathLst>
                <a:path extrusionOk="0" h="21572" w="2160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7" name="Google Shape;37;p13"/>
            <p:cNvSpPr/>
            <p:nvPr/>
          </p:nvSpPr>
          <p:spPr>
            <a:xfrm>
              <a:off x="344629" y="1399803"/>
              <a:ext cx="8458201" cy="3400426"/>
            </a:xfrm>
            <a:custGeom>
              <a:rect b="b" l="l" r="r" t="t"/>
              <a:pathLst>
                <a:path extrusionOk="0" h="21600" w="2160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38" name="Google Shape;38;p13"/>
            <p:cNvSpPr/>
            <p:nvPr/>
          </p:nvSpPr>
          <p:spPr>
            <a:xfrm>
              <a:off x="0" y="1190"/>
              <a:ext cx="9144001" cy="5142310"/>
            </a:xfrm>
            <a:custGeom>
              <a:rect b="b" l="l" r="r" t="t"/>
              <a:pathLst>
                <a:path extrusionOk="0" h="21600" w="2160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grpSp>
      <p:sp>
        <p:nvSpPr>
          <p:cNvPr id="39" name="Google Shape;39;p13"/>
          <p:cNvSpPr/>
          <p:nvPr/>
        </p:nvSpPr>
        <p:spPr>
          <a:xfrm>
            <a:off x="7828358" y="857250"/>
            <a:ext cx="514351" cy="857250"/>
          </a:xfrm>
          <a:prstGeom prst="rect">
            <a:avLst/>
          </a:prstGeom>
          <a:solidFill>
            <a:srgbClr val="B31166"/>
          </a:solidFill>
          <a:ln>
            <a:noFill/>
          </a:ln>
          <a:effectLst>
            <a:outerShdw blurRad="25400" rotWithShape="0" dir="5400000" dist="12700">
              <a:srgbClr val="000000">
                <a:alpha val="44705"/>
              </a:srgbClr>
            </a:outerShdw>
          </a:effectLst>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sp>
        <p:nvSpPr>
          <p:cNvPr id="40" name="Google Shape;40;p13"/>
          <p:cNvSpPr txBox="1"/>
          <p:nvPr>
            <p:ph type="title"/>
          </p:nvPr>
        </p:nvSpPr>
        <p:spPr>
          <a:xfrm>
            <a:off x="866215" y="1587500"/>
            <a:ext cx="6571061" cy="530224"/>
          </a:xfrm>
          <a:prstGeom prst="rect">
            <a:avLst/>
          </a:prstGeom>
          <a:noFill/>
          <a:ln>
            <a:noFill/>
          </a:ln>
        </p:spPr>
        <p:txBody>
          <a:bodyPr anchorCtr="0" anchor="ctr" bIns="34275" lIns="34275" spcFirstLastPara="1" rIns="34275" wrap="square" tIns="34275">
            <a:normAutofit/>
          </a:bodyPr>
          <a:lstStyle>
            <a:lvl1pPr lvl="0" algn="l">
              <a:lnSpc>
                <a:spcPct val="100000"/>
              </a:lnSpc>
              <a:spcBef>
                <a:spcPts val="0"/>
              </a:spcBef>
              <a:spcAft>
                <a:spcPts val="0"/>
              </a:spcAft>
              <a:buClr>
                <a:srgbClr val="EBEBEB"/>
              </a:buClr>
              <a:buSzPts val="3600"/>
              <a:buFont typeface="Century Gothic"/>
              <a:buNone/>
              <a:defRPr sz="3600">
                <a:solidFill>
                  <a:srgbClr val="EBEBEB"/>
                </a:solidFill>
                <a:latin typeface="Century Gothic"/>
                <a:ea typeface="Century Gothic"/>
                <a:cs typeface="Century Gothic"/>
                <a:sym typeface="Century Gothic"/>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1" name="Google Shape;41;p13"/>
          <p:cNvSpPr txBox="1"/>
          <p:nvPr>
            <p:ph idx="1" type="body"/>
          </p:nvPr>
        </p:nvSpPr>
        <p:spPr>
          <a:xfrm>
            <a:off x="866215" y="2809875"/>
            <a:ext cx="6619245" cy="2562225"/>
          </a:xfrm>
          <a:prstGeom prst="rect">
            <a:avLst/>
          </a:prstGeom>
          <a:noFill/>
          <a:ln>
            <a:noFill/>
          </a:ln>
        </p:spPr>
        <p:txBody>
          <a:bodyPr anchorCtr="0" anchor="t" bIns="34275" lIns="34275" spcFirstLastPara="1" rIns="34275" wrap="square" tIns="34275">
            <a:normAutofit/>
          </a:bodyPr>
          <a:lstStyle>
            <a:lvl1pPr indent="-320040" lvl="0" marL="457200" algn="l">
              <a:lnSpc>
                <a:spcPct val="100000"/>
              </a:lnSpc>
              <a:spcBef>
                <a:spcPts val="1000"/>
              </a:spcBef>
              <a:spcAft>
                <a:spcPts val="0"/>
              </a:spcAft>
              <a:buClr>
                <a:srgbClr val="B31166"/>
              </a:buClr>
              <a:buSzPts val="1440"/>
              <a:buFont typeface="Century Gothic"/>
              <a:buChar char="•"/>
              <a:defRPr sz="1800">
                <a:solidFill>
                  <a:srgbClr val="404040"/>
                </a:solidFill>
                <a:latin typeface="Century Gothic"/>
                <a:ea typeface="Century Gothic"/>
                <a:cs typeface="Century Gothic"/>
                <a:sym typeface="Century Gothic"/>
              </a:defRPr>
            </a:lvl1pPr>
            <a:lvl2pPr indent="-320040" lvl="1" marL="914400" algn="l">
              <a:lnSpc>
                <a:spcPct val="100000"/>
              </a:lnSpc>
              <a:spcBef>
                <a:spcPts val="1000"/>
              </a:spcBef>
              <a:spcAft>
                <a:spcPts val="0"/>
              </a:spcAft>
              <a:buClr>
                <a:srgbClr val="B31166"/>
              </a:buClr>
              <a:buSzPts val="1440"/>
              <a:buFont typeface="Century Gothic"/>
              <a:buChar char="•"/>
              <a:defRPr sz="1800">
                <a:solidFill>
                  <a:srgbClr val="404040"/>
                </a:solidFill>
                <a:latin typeface="Century Gothic"/>
                <a:ea typeface="Century Gothic"/>
                <a:cs typeface="Century Gothic"/>
                <a:sym typeface="Century Gothic"/>
              </a:defRPr>
            </a:lvl2pPr>
            <a:lvl3pPr indent="-320039" lvl="2" marL="1371600" algn="l">
              <a:lnSpc>
                <a:spcPct val="100000"/>
              </a:lnSpc>
              <a:spcBef>
                <a:spcPts val="1000"/>
              </a:spcBef>
              <a:spcAft>
                <a:spcPts val="0"/>
              </a:spcAft>
              <a:buClr>
                <a:srgbClr val="B31166"/>
              </a:buClr>
              <a:buSzPts val="1440"/>
              <a:buFont typeface="Century Gothic"/>
              <a:buChar char="•"/>
              <a:defRPr sz="1800">
                <a:solidFill>
                  <a:srgbClr val="404040"/>
                </a:solidFill>
                <a:latin typeface="Century Gothic"/>
                <a:ea typeface="Century Gothic"/>
                <a:cs typeface="Century Gothic"/>
                <a:sym typeface="Century Gothic"/>
              </a:defRPr>
            </a:lvl3pPr>
            <a:lvl4pPr indent="-320039" lvl="3" marL="1828800" algn="l">
              <a:lnSpc>
                <a:spcPct val="100000"/>
              </a:lnSpc>
              <a:spcBef>
                <a:spcPts val="1000"/>
              </a:spcBef>
              <a:spcAft>
                <a:spcPts val="0"/>
              </a:spcAft>
              <a:buClr>
                <a:srgbClr val="B31166"/>
              </a:buClr>
              <a:buSzPts val="1440"/>
              <a:buFont typeface="Century Gothic"/>
              <a:buChar char="•"/>
              <a:defRPr sz="1800">
                <a:solidFill>
                  <a:srgbClr val="404040"/>
                </a:solidFill>
                <a:latin typeface="Century Gothic"/>
                <a:ea typeface="Century Gothic"/>
                <a:cs typeface="Century Gothic"/>
                <a:sym typeface="Century Gothic"/>
              </a:defRPr>
            </a:lvl4pPr>
            <a:lvl5pPr indent="-320039" lvl="4" marL="2286000" algn="l">
              <a:lnSpc>
                <a:spcPct val="100000"/>
              </a:lnSpc>
              <a:spcBef>
                <a:spcPts val="1000"/>
              </a:spcBef>
              <a:spcAft>
                <a:spcPts val="0"/>
              </a:spcAft>
              <a:buClr>
                <a:srgbClr val="B31166"/>
              </a:buClr>
              <a:buSzPts val="1440"/>
              <a:buFont typeface="Century Gothic"/>
              <a:buChar char="•"/>
              <a:defRPr sz="1800">
                <a:solidFill>
                  <a:srgbClr val="404040"/>
                </a:solidFill>
                <a:latin typeface="Century Gothic"/>
                <a:ea typeface="Century Gothic"/>
                <a:cs typeface="Century Gothic"/>
                <a:sym typeface="Century Gothic"/>
              </a:defRPr>
            </a:lvl5pPr>
            <a:lvl6pPr indent="-228600" lvl="5" marL="2743200" algn="l">
              <a:lnSpc>
                <a:spcPct val="100000"/>
              </a:lnSpc>
              <a:spcBef>
                <a:spcPts val="700"/>
              </a:spcBef>
              <a:spcAft>
                <a:spcPts val="0"/>
              </a:spcAft>
              <a:buClr>
                <a:srgbClr val="000000"/>
              </a:buClr>
              <a:buSzPts val="1800"/>
              <a:buNone/>
              <a:defRPr/>
            </a:lvl6pPr>
            <a:lvl7pPr indent="-228600" lvl="6" marL="3200400" algn="l">
              <a:lnSpc>
                <a:spcPct val="100000"/>
              </a:lnSpc>
              <a:spcBef>
                <a:spcPts val="700"/>
              </a:spcBef>
              <a:spcAft>
                <a:spcPts val="0"/>
              </a:spcAft>
              <a:buClr>
                <a:srgbClr val="000000"/>
              </a:buClr>
              <a:buSzPts val="1800"/>
              <a:buNone/>
              <a:defRPr/>
            </a:lvl7pPr>
            <a:lvl8pPr indent="-228600" lvl="7" marL="3657600" algn="l">
              <a:lnSpc>
                <a:spcPct val="100000"/>
              </a:lnSpc>
              <a:spcBef>
                <a:spcPts val="700"/>
              </a:spcBef>
              <a:spcAft>
                <a:spcPts val="0"/>
              </a:spcAft>
              <a:buClr>
                <a:srgbClr val="000000"/>
              </a:buClr>
              <a:buSzPts val="1800"/>
              <a:buNone/>
              <a:defRPr/>
            </a:lvl8pPr>
            <a:lvl9pPr indent="-228600" lvl="8" marL="4114800" algn="l">
              <a:lnSpc>
                <a:spcPct val="100000"/>
              </a:lnSpc>
              <a:spcBef>
                <a:spcPts val="700"/>
              </a:spcBef>
              <a:spcAft>
                <a:spcPts val="0"/>
              </a:spcAft>
              <a:buClr>
                <a:srgbClr val="000000"/>
              </a:buClr>
              <a:buSzPts val="1800"/>
              <a:buNone/>
              <a:defRPr/>
            </a:lvl9pPr>
          </a:lstStyle>
          <a:p/>
        </p:txBody>
      </p:sp>
      <p:sp>
        <p:nvSpPr>
          <p:cNvPr id="42" name="Google Shape;42;p13"/>
          <p:cNvSpPr txBox="1"/>
          <p:nvPr>
            <p:ph idx="12" type="sldNum"/>
          </p:nvPr>
        </p:nvSpPr>
        <p:spPr>
          <a:xfrm>
            <a:off x="7841016" y="1154431"/>
            <a:ext cx="475427" cy="500381"/>
          </a:xfrm>
          <a:prstGeom prst="rect">
            <a:avLst/>
          </a:prstGeom>
          <a:noFill/>
          <a:ln>
            <a:noFill/>
          </a:ln>
        </p:spPr>
        <p:txBody>
          <a:bodyPr anchorCtr="0" anchor="b" bIns="34275" lIns="34275" spcFirstLastPara="1" rIns="34275" wrap="square" tIns="34275">
            <a:spAutoFit/>
          </a:bodyPr>
          <a:lstStyle>
            <a:lvl1pPr indent="0" lvl="0"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FFFFFF"/>
              </a:buClr>
              <a:buSzPts val="2800"/>
              <a:buFont typeface="Century Gothic"/>
              <a:buNone/>
              <a:defRPr sz="2800">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sz="1200">
              <a:solidFill>
                <a:srgbClr val="898989"/>
              </a:solidFill>
              <a:latin typeface="Malgun Gothic"/>
              <a:ea typeface="Malgun Gothic"/>
              <a:cs typeface="Malgun Gothic"/>
              <a:sym typeface="Malgun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457200" y="274636"/>
            <a:ext cx="8229600" cy="1143002"/>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1pPr>
            <a:lvl2pPr lvl="1"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2pPr>
            <a:lvl3pPr lvl="2"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3pPr>
            <a:lvl4pPr lvl="3"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4pPr>
            <a:lvl5pPr lvl="4"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5pPr>
            <a:lvl6pPr lvl="5"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6pPr>
            <a:lvl7pPr lvl="6"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7pPr>
            <a:lvl8pPr lvl="7"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8pPr>
            <a:lvl9pPr lvl="8" marR="0" rtl="0" algn="ctr">
              <a:lnSpc>
                <a:spcPct val="100000"/>
              </a:lnSpc>
              <a:spcBef>
                <a:spcPts val="0"/>
              </a:spcBef>
              <a:spcAft>
                <a:spcPts val="0"/>
              </a:spcAft>
              <a:buClr>
                <a:srgbClr val="000000"/>
              </a:buClr>
              <a:buSzPts val="4400"/>
              <a:buFont typeface="Malgun Gothic"/>
              <a:buNone/>
              <a:defRPr b="0" i="0" sz="4400" u="none" cap="none" strike="noStrike">
                <a:solidFill>
                  <a:srgbClr val="000000"/>
                </a:solidFill>
                <a:latin typeface="Malgun Gothic"/>
                <a:ea typeface="Malgun Gothic"/>
                <a:cs typeface="Malgun Gothic"/>
                <a:sym typeface="Malgun Gothic"/>
              </a:defRPr>
            </a:lvl9pPr>
          </a:lstStyle>
          <a:p/>
        </p:txBody>
      </p:sp>
      <p:sp>
        <p:nvSpPr>
          <p:cNvPr id="7" name="Google Shape;7;p6"/>
          <p:cNvSpPr txBox="1"/>
          <p:nvPr>
            <p:ph idx="1" type="body"/>
          </p:nvPr>
        </p:nvSpPr>
        <p:spPr>
          <a:xfrm>
            <a:off x="457200" y="1600200"/>
            <a:ext cx="8229600" cy="4525963"/>
          </a:xfrm>
          <a:prstGeom prst="rect">
            <a:avLst/>
          </a:prstGeom>
          <a:noFill/>
          <a:ln>
            <a:noFill/>
          </a:ln>
        </p:spPr>
        <p:txBody>
          <a:bodyPr anchorCtr="0" anchor="t" bIns="45700" lIns="45700" spcFirstLastPara="1" rIns="45700" wrap="square" tIns="45700">
            <a:norm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Malgun Gothic"/>
                <a:ea typeface="Malgun Gothic"/>
                <a:cs typeface="Malgun Gothic"/>
                <a:sym typeface="Malgun Gothic"/>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Malgun Gothic"/>
                <a:ea typeface="Malgun Gothic"/>
                <a:cs typeface="Malgun Gothic"/>
                <a:sym typeface="Malgun Gothic"/>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Malgun Gothic"/>
                <a:ea typeface="Malgun Gothic"/>
                <a:cs typeface="Malgun Gothic"/>
                <a:sym typeface="Malgun Gothic"/>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Malgun Gothic"/>
                <a:ea typeface="Malgun Gothic"/>
                <a:cs typeface="Malgun Gothic"/>
                <a:sym typeface="Malgun Gothic"/>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Malgun Gothic"/>
                <a:ea typeface="Malgun Gothic"/>
                <a:cs typeface="Malgun Gothic"/>
                <a:sym typeface="Malgun Gothic"/>
              </a:defRPr>
            </a:lvl5pPr>
            <a:lvl6pPr indent="-228600" lvl="5" marL="2743200" marR="0" rtl="0" algn="l">
              <a:lnSpc>
                <a:spcPct val="100000"/>
              </a:lnSpc>
              <a:spcBef>
                <a:spcPts val="700"/>
              </a:spcBef>
              <a:spcAft>
                <a:spcPts val="0"/>
              </a:spcAft>
              <a:buClr>
                <a:srgbClr val="000000"/>
              </a:buClr>
              <a:buSzPts val="3200"/>
              <a:buFont typeface="Arial"/>
              <a:buNone/>
              <a:defRPr b="0" i="0" sz="3200" u="none" cap="none" strike="noStrike">
                <a:solidFill>
                  <a:srgbClr val="000000"/>
                </a:solidFill>
                <a:latin typeface="Malgun Gothic"/>
                <a:ea typeface="Malgun Gothic"/>
                <a:cs typeface="Malgun Gothic"/>
                <a:sym typeface="Malgun Gothic"/>
              </a:defRPr>
            </a:lvl6pPr>
            <a:lvl7pPr indent="-228600" lvl="6" marL="3200400" marR="0" rtl="0" algn="l">
              <a:lnSpc>
                <a:spcPct val="100000"/>
              </a:lnSpc>
              <a:spcBef>
                <a:spcPts val="700"/>
              </a:spcBef>
              <a:spcAft>
                <a:spcPts val="0"/>
              </a:spcAft>
              <a:buClr>
                <a:srgbClr val="000000"/>
              </a:buClr>
              <a:buSzPts val="3200"/>
              <a:buFont typeface="Arial"/>
              <a:buNone/>
              <a:defRPr b="0" i="0" sz="3200" u="none" cap="none" strike="noStrike">
                <a:solidFill>
                  <a:srgbClr val="000000"/>
                </a:solidFill>
                <a:latin typeface="Malgun Gothic"/>
                <a:ea typeface="Malgun Gothic"/>
                <a:cs typeface="Malgun Gothic"/>
                <a:sym typeface="Malgun Gothic"/>
              </a:defRPr>
            </a:lvl7pPr>
            <a:lvl8pPr indent="-228600" lvl="7" marL="3657600" marR="0" rtl="0" algn="l">
              <a:lnSpc>
                <a:spcPct val="100000"/>
              </a:lnSpc>
              <a:spcBef>
                <a:spcPts val="700"/>
              </a:spcBef>
              <a:spcAft>
                <a:spcPts val="0"/>
              </a:spcAft>
              <a:buClr>
                <a:srgbClr val="000000"/>
              </a:buClr>
              <a:buSzPts val="3200"/>
              <a:buFont typeface="Arial"/>
              <a:buNone/>
              <a:defRPr b="0" i="0" sz="3200" u="none" cap="none" strike="noStrike">
                <a:solidFill>
                  <a:srgbClr val="000000"/>
                </a:solidFill>
                <a:latin typeface="Malgun Gothic"/>
                <a:ea typeface="Malgun Gothic"/>
                <a:cs typeface="Malgun Gothic"/>
                <a:sym typeface="Malgun Gothic"/>
              </a:defRPr>
            </a:lvl8pPr>
            <a:lvl9pPr indent="-228600" lvl="8" marL="4114800" marR="0" rtl="0" algn="l">
              <a:lnSpc>
                <a:spcPct val="100000"/>
              </a:lnSpc>
              <a:spcBef>
                <a:spcPts val="700"/>
              </a:spcBef>
              <a:spcAft>
                <a:spcPts val="0"/>
              </a:spcAft>
              <a:buClr>
                <a:srgbClr val="000000"/>
              </a:buClr>
              <a:buSzPts val="3200"/>
              <a:buFont typeface="Arial"/>
              <a:buNone/>
              <a:defRPr b="0" i="0" sz="3200" u="none" cap="none" strike="noStrike">
                <a:solidFill>
                  <a:srgbClr val="000000"/>
                </a:solidFill>
                <a:latin typeface="Malgun Gothic"/>
                <a:ea typeface="Malgun Gothic"/>
                <a:cs typeface="Malgun Gothic"/>
                <a:sym typeface="Malgun Gothic"/>
              </a:defRPr>
            </a:lvl9pPr>
          </a:lstStyle>
          <a:p/>
        </p:txBody>
      </p:sp>
      <p:sp>
        <p:nvSpPr>
          <p:cNvPr id="8" name="Google Shape;8;p6"/>
          <p:cNvSpPr txBox="1"/>
          <p:nvPr>
            <p:ph idx="12" type="sldNum"/>
          </p:nvPr>
        </p:nvSpPr>
        <p:spPr>
          <a:xfrm>
            <a:off x="8413147" y="6404293"/>
            <a:ext cx="273654" cy="269239"/>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1pPr>
            <a:lvl2pPr indent="0" lvl="1"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2pPr>
            <a:lvl3pPr indent="0" lvl="2"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3pPr>
            <a:lvl4pPr indent="0" lvl="3"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4pPr>
            <a:lvl5pPr indent="0" lvl="4"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5pPr>
            <a:lvl6pPr indent="0" lvl="5"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6pPr>
            <a:lvl7pPr indent="0" lvl="6"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7pPr>
            <a:lvl8pPr indent="0" lvl="7"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8pPr>
            <a:lvl9pPr indent="0" lvl="8" marL="0" marR="0" rtl="0" algn="r">
              <a:lnSpc>
                <a:spcPct val="100000"/>
              </a:lnSpc>
              <a:spcBef>
                <a:spcPts val="0"/>
              </a:spcBef>
              <a:spcAft>
                <a:spcPts val="0"/>
              </a:spcAft>
              <a:buClr>
                <a:srgbClr val="898989"/>
              </a:buClr>
              <a:buSzPts val="1200"/>
              <a:buFont typeface="Malgun Gothic"/>
              <a:buNone/>
              <a:defRPr b="0" i="0" sz="1200" u="none" cap="none" strike="noStrike">
                <a:solidFill>
                  <a:srgbClr val="898989"/>
                </a:solidFill>
                <a:latin typeface="Malgun Gothic"/>
                <a:ea typeface="Malgun Gothic"/>
                <a:cs typeface="Malgun Gothic"/>
                <a:sym typeface="Malgun Gothic"/>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17.jpg"/><Relationship Id="rId13" Type="http://schemas.openxmlformats.org/officeDocument/2006/relationships/image" Target="../media/image15.jpg"/><Relationship Id="rId12"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6.jpg"/><Relationship Id="rId14" Type="http://schemas.openxmlformats.org/officeDocument/2006/relationships/image" Target="../media/image10.jp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11.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
          <p:cNvSpPr txBox="1"/>
          <p:nvPr/>
        </p:nvSpPr>
        <p:spPr>
          <a:xfrm>
            <a:off x="2712004" y="2919730"/>
            <a:ext cx="4066539" cy="10185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5200"/>
              <a:buFont typeface="Malgun Gothic"/>
              <a:buNone/>
            </a:pPr>
            <a:r>
              <a:rPr b="0" i="0" lang="en-US" sz="5200" u="none" cap="none" strike="noStrike">
                <a:solidFill>
                  <a:srgbClr val="000000"/>
                </a:solidFill>
                <a:latin typeface="Malgun Gothic"/>
                <a:ea typeface="Malgun Gothic"/>
                <a:cs typeface="Malgun Gothic"/>
                <a:sym typeface="Malgun Gothic"/>
              </a:rPr>
              <a:t>实宣课程介绍</a:t>
            </a:r>
            <a:endParaRPr/>
          </a:p>
        </p:txBody>
      </p:sp>
      <p:sp>
        <p:nvSpPr>
          <p:cNvPr id="48" name="Google Shape;48;p1"/>
          <p:cNvSpPr txBox="1"/>
          <p:nvPr/>
        </p:nvSpPr>
        <p:spPr>
          <a:xfrm>
            <a:off x="2071700" y="4271975"/>
            <a:ext cx="5572200" cy="14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latin typeface="Malgun Gothic"/>
                <a:ea typeface="Malgun Gothic"/>
                <a:cs typeface="Malgun Gothic"/>
                <a:sym typeface="Malgun Gothic"/>
              </a:rPr>
              <a:t>联系方式：mirbek2008@gmail.com</a:t>
            </a:r>
            <a:endParaRPr sz="2800">
              <a:latin typeface="Malgun Gothic"/>
              <a:ea typeface="Malgun Gothic"/>
              <a:cs typeface="Malgun Gothic"/>
              <a:sym typeface="Malgun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2"/>
          <p:cNvSpPr txBox="1"/>
          <p:nvPr/>
        </p:nvSpPr>
        <p:spPr>
          <a:xfrm>
            <a:off x="3368429" y="132333"/>
            <a:ext cx="3315989" cy="7137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3500"/>
              <a:buFont typeface="Malgun Gothic"/>
              <a:buNone/>
            </a:pPr>
            <a:r>
              <a:rPr b="1" i="0" lang="en-US" sz="3500" u="none" cap="none" strike="noStrike">
                <a:solidFill>
                  <a:srgbClr val="000000"/>
                </a:solidFill>
                <a:latin typeface="Malgun Gothic"/>
                <a:ea typeface="Malgun Gothic"/>
                <a:cs typeface="Malgun Gothic"/>
                <a:sym typeface="Malgun Gothic"/>
              </a:rPr>
              <a:t>实宣课程简介</a:t>
            </a:r>
            <a:endParaRPr/>
          </a:p>
        </p:txBody>
      </p:sp>
      <p:sp>
        <p:nvSpPr>
          <p:cNvPr id="54" name="Google Shape;54;p2"/>
          <p:cNvSpPr/>
          <p:nvPr/>
        </p:nvSpPr>
        <p:spPr>
          <a:xfrm>
            <a:off x="836134" y="1419851"/>
            <a:ext cx="2136948" cy="791943"/>
          </a:xfrm>
          <a:prstGeom prst="roundRect">
            <a:avLst>
              <a:gd fmla="val 24055" name="adj"/>
            </a:avLst>
          </a:prstGeom>
          <a:gradFill>
            <a:gsLst>
              <a:gs pos="0">
                <a:srgbClr val="39B7D8"/>
              </a:gs>
              <a:gs pos="100000">
                <a:srgbClr val="A3E5FE"/>
              </a:gs>
            </a:gsLst>
            <a:lin ang="16200000" scaled="0"/>
          </a:gradFill>
          <a:ln cap="flat" cmpd="sng" w="9525">
            <a:solidFill>
              <a:srgbClr val="46AAC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500"/>
              <a:buFont typeface="Malgun Gothic"/>
              <a:buNone/>
            </a:pPr>
            <a:r>
              <a:rPr b="1" i="0" lang="en-US" sz="2500" u="none" cap="none" strike="noStrike">
                <a:solidFill>
                  <a:srgbClr val="000000"/>
                </a:solidFill>
                <a:latin typeface="Malgun Gothic"/>
                <a:ea typeface="Malgun Gothic"/>
                <a:cs typeface="Malgun Gothic"/>
                <a:sym typeface="Malgun Gothic"/>
              </a:rPr>
              <a:t>课程目的</a:t>
            </a:r>
            <a:endParaRPr/>
          </a:p>
        </p:txBody>
      </p:sp>
      <p:sp>
        <p:nvSpPr>
          <p:cNvPr id="55" name="Google Shape;55;p2"/>
          <p:cNvSpPr/>
          <p:nvPr/>
        </p:nvSpPr>
        <p:spPr>
          <a:xfrm>
            <a:off x="876367" y="2786046"/>
            <a:ext cx="2056481" cy="877570"/>
          </a:xfrm>
          <a:prstGeom prst="roundRect">
            <a:avLst>
              <a:gd fmla="val 21232" name="adj"/>
            </a:avLst>
          </a:prstGeom>
          <a:gradFill>
            <a:gsLst>
              <a:gs pos="0">
                <a:srgbClr val="C6B1E8"/>
              </a:gs>
              <a:gs pos="35000">
                <a:srgbClr val="D8C9EE"/>
              </a:gs>
              <a:gs pos="100000">
                <a:srgbClr val="EEE8F9"/>
              </a:gs>
            </a:gsLst>
            <a:lin ang="16200000" scaled="0"/>
          </a:gradFill>
          <a:ln cap="flat" cmpd="sng" w="9525">
            <a:solidFill>
              <a:srgbClr val="7D60A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500"/>
              <a:buFont typeface="Malgun Gothic"/>
              <a:buNone/>
            </a:pPr>
            <a:r>
              <a:rPr b="1" i="0" lang="en-US" sz="2500" u="none" cap="none" strike="noStrike">
                <a:solidFill>
                  <a:srgbClr val="000000"/>
                </a:solidFill>
                <a:latin typeface="Malgun Gothic"/>
                <a:ea typeface="Malgun Gothic"/>
                <a:cs typeface="Malgun Gothic"/>
                <a:sym typeface="Malgun Gothic"/>
              </a:rPr>
              <a:t>课程定位</a:t>
            </a:r>
            <a:endParaRPr/>
          </a:p>
        </p:txBody>
      </p:sp>
      <p:sp>
        <p:nvSpPr>
          <p:cNvPr id="56" name="Google Shape;56;p2"/>
          <p:cNvSpPr/>
          <p:nvPr/>
        </p:nvSpPr>
        <p:spPr>
          <a:xfrm>
            <a:off x="840043" y="4029825"/>
            <a:ext cx="2129130" cy="832628"/>
          </a:xfrm>
          <a:prstGeom prst="roundRect">
            <a:avLst>
              <a:gd fmla="val 25176" name="adj"/>
            </a:avLst>
          </a:prstGeom>
          <a:solidFill>
            <a:srgbClr val="E4EF65"/>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500"/>
              <a:buFont typeface="Malgun Gothic"/>
              <a:buNone/>
            </a:pPr>
            <a:r>
              <a:rPr b="1" i="0" lang="en-US" sz="2500" u="none" cap="none" strike="noStrike">
                <a:solidFill>
                  <a:srgbClr val="000000"/>
                </a:solidFill>
                <a:latin typeface="Malgun Gothic"/>
                <a:ea typeface="Malgun Gothic"/>
                <a:cs typeface="Malgun Gothic"/>
                <a:sym typeface="Malgun Gothic"/>
              </a:rPr>
              <a:t>课程对象</a:t>
            </a:r>
            <a:endParaRPr/>
          </a:p>
        </p:txBody>
      </p:sp>
      <p:sp>
        <p:nvSpPr>
          <p:cNvPr id="57" name="Google Shape;57;p2"/>
          <p:cNvSpPr/>
          <p:nvPr/>
        </p:nvSpPr>
        <p:spPr>
          <a:xfrm>
            <a:off x="861397" y="5554447"/>
            <a:ext cx="2119352" cy="789711"/>
          </a:xfrm>
          <a:prstGeom prst="roundRect">
            <a:avLst>
              <a:gd fmla="val 19207" name="adj"/>
            </a:avLst>
          </a:prstGeom>
          <a:solidFill>
            <a:srgbClr val="B1DD8B"/>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500"/>
              <a:buFont typeface="Malgun Gothic"/>
              <a:buNone/>
            </a:pPr>
            <a:r>
              <a:rPr b="1" i="0" lang="en-US" sz="2500" u="none" cap="none" strike="noStrike">
                <a:solidFill>
                  <a:srgbClr val="000000"/>
                </a:solidFill>
                <a:latin typeface="Malgun Gothic"/>
                <a:ea typeface="Malgun Gothic"/>
                <a:cs typeface="Malgun Gothic"/>
                <a:sym typeface="Malgun Gothic"/>
              </a:rPr>
              <a:t>课程内容</a:t>
            </a:r>
            <a:endParaRPr/>
          </a:p>
        </p:txBody>
      </p:sp>
      <p:sp>
        <p:nvSpPr>
          <p:cNvPr id="58" name="Google Shape;58;p2"/>
          <p:cNvSpPr/>
          <p:nvPr/>
        </p:nvSpPr>
        <p:spPr>
          <a:xfrm>
            <a:off x="3626815" y="1261781"/>
            <a:ext cx="5196592" cy="1108083"/>
          </a:xfrm>
          <a:prstGeom prst="roundRect">
            <a:avLst>
              <a:gd fmla="val 19424" name="adj"/>
            </a:avLst>
          </a:prstGeom>
          <a:gradFill>
            <a:gsLst>
              <a:gs pos="0">
                <a:srgbClr val="39B7D8"/>
              </a:gs>
              <a:gs pos="100000">
                <a:srgbClr val="A3E5FE"/>
              </a:gs>
            </a:gsLst>
            <a:lin ang="16200000" scaled="0"/>
          </a:gradFill>
          <a:ln cap="flat" cmpd="sng" w="9525">
            <a:solidFill>
              <a:srgbClr val="46AAC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为了帮助教会和差会建立健康的差派观念，预备好实际地差派宣教士，带来健康可持续的差派</a:t>
            </a:r>
            <a:endParaRPr/>
          </a:p>
        </p:txBody>
      </p:sp>
      <p:sp>
        <p:nvSpPr>
          <p:cNvPr id="59" name="Google Shape;59;p2"/>
          <p:cNvSpPr/>
          <p:nvPr/>
        </p:nvSpPr>
        <p:spPr>
          <a:xfrm>
            <a:off x="3672188" y="2759010"/>
            <a:ext cx="5105845" cy="785364"/>
          </a:xfrm>
          <a:prstGeom prst="roundRect">
            <a:avLst>
              <a:gd fmla="val 24256" name="adj"/>
            </a:avLst>
          </a:prstGeom>
          <a:gradFill>
            <a:gsLst>
              <a:gs pos="0">
                <a:srgbClr val="C6B1E8"/>
              </a:gs>
              <a:gs pos="35000">
                <a:srgbClr val="D8C9EE"/>
              </a:gs>
              <a:gs pos="100000">
                <a:srgbClr val="EEE8F9"/>
              </a:gs>
            </a:gsLst>
            <a:lin ang="16200000" scaled="0"/>
          </a:gradFill>
          <a:ln cap="flat" cmpd="sng" w="9525">
            <a:solidFill>
              <a:srgbClr val="7D60A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针对教会和差会的中长期宣教差派课程</a:t>
            </a:r>
            <a:endParaRPr/>
          </a:p>
        </p:txBody>
      </p:sp>
      <p:sp>
        <p:nvSpPr>
          <p:cNvPr id="60" name="Google Shape;60;p2"/>
          <p:cNvSpPr/>
          <p:nvPr/>
        </p:nvSpPr>
        <p:spPr>
          <a:xfrm>
            <a:off x="3612534" y="4002396"/>
            <a:ext cx="5225153" cy="887486"/>
          </a:xfrm>
          <a:prstGeom prst="roundRect">
            <a:avLst>
              <a:gd fmla="val 21465" name="adj"/>
            </a:avLst>
          </a:prstGeom>
          <a:solidFill>
            <a:srgbClr val="E4EF65"/>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Helvetica Neue"/>
              <a:buNone/>
            </a:pPr>
            <a:r>
              <a:rPr b="0" i="0" lang="en-US" sz="1800" u="none" cap="none" strike="noStrike">
                <a:solidFill>
                  <a:srgbClr val="000000"/>
                </a:solidFill>
                <a:latin typeface="Helvetica Neue"/>
                <a:ea typeface="Helvetica Neue"/>
                <a:cs typeface="Helvetica Neue"/>
                <a:sym typeface="Helvetica Neue"/>
              </a:rPr>
              <a:t>主要针对已经有宣教概念的教会和差会以及有计划实际参与宣教差派的牧者同工。</a:t>
            </a:r>
            <a:endParaRPr/>
          </a:p>
        </p:txBody>
      </p:sp>
      <p:sp>
        <p:nvSpPr>
          <p:cNvPr id="61" name="Google Shape;61;p2"/>
          <p:cNvSpPr/>
          <p:nvPr/>
        </p:nvSpPr>
        <p:spPr>
          <a:xfrm>
            <a:off x="3634553" y="5281351"/>
            <a:ext cx="5181115" cy="1335903"/>
          </a:xfrm>
          <a:prstGeom prst="roundRect">
            <a:avLst>
              <a:gd fmla="val 14260" name="adj"/>
            </a:avLst>
          </a:prstGeom>
          <a:solidFill>
            <a:schemeClr val="accent3"/>
          </a:solidFill>
          <a:ln cap="flat" cmpd="sng" w="381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900"/>
              <a:buFont typeface="Malgun Gothic"/>
              <a:buNone/>
            </a:pPr>
            <a:r>
              <a:rPr b="0" i="0" lang="en-US" sz="1900" u="none" cap="none" strike="noStrike">
                <a:solidFill>
                  <a:srgbClr val="000000"/>
                </a:solidFill>
                <a:latin typeface="Malgun Gothic"/>
                <a:ea typeface="Malgun Gothic"/>
                <a:cs typeface="Malgun Gothic"/>
                <a:sym typeface="Malgun Gothic"/>
              </a:rPr>
              <a:t>课程涵盖了宣教差派中重要不可缺少的方面，提供了一套清晰的差派理念和实际的差派指引，也有一套实用的工具和材料</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grpSp>
        <p:nvGrpSpPr>
          <p:cNvPr id="66" name="Google Shape;66;p3"/>
          <p:cNvGrpSpPr/>
          <p:nvPr/>
        </p:nvGrpSpPr>
        <p:grpSpPr>
          <a:xfrm>
            <a:off x="2771944" y="1914208"/>
            <a:ext cx="3977371" cy="3977371"/>
            <a:chOff x="-2" y="-1"/>
            <a:chExt cx="3977370" cy="3977370"/>
          </a:xfrm>
        </p:grpSpPr>
        <p:sp>
          <p:nvSpPr>
            <p:cNvPr id="67" name="Google Shape;67;p3"/>
            <p:cNvSpPr/>
            <p:nvPr/>
          </p:nvSpPr>
          <p:spPr>
            <a:xfrm rot="-2700000">
              <a:off x="582471" y="582471"/>
              <a:ext cx="2812425" cy="281242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24" y="10800"/>
                  </a:moveTo>
                  <a:cubicBezTo>
                    <a:pt x="524" y="16475"/>
                    <a:pt x="5125" y="21076"/>
                    <a:pt x="10800" y="21076"/>
                  </a:cubicBezTo>
                  <a:cubicBezTo>
                    <a:pt x="16475" y="21076"/>
                    <a:pt x="21076" y="16475"/>
                    <a:pt x="21076" y="10800"/>
                  </a:cubicBezTo>
                  <a:cubicBezTo>
                    <a:pt x="21076" y="5125"/>
                    <a:pt x="16475" y="524"/>
                    <a:pt x="10800" y="524"/>
                  </a:cubicBezTo>
                  <a:cubicBezTo>
                    <a:pt x="5125" y="524"/>
                    <a:pt x="524" y="5125"/>
                    <a:pt x="524" y="10800"/>
                  </a:cubicBezTo>
                  <a:close/>
                </a:path>
              </a:pathLst>
            </a:custGeom>
            <a:noFill/>
            <a:ln cap="flat" cmpd="sng" w="12700">
              <a:solidFill>
                <a:srgbClr val="7F7F7F"/>
              </a:solidFill>
              <a:prstDash val="dash"/>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sp>
          <p:nvSpPr>
            <p:cNvPr id="68" name="Google Shape;68;p3"/>
            <p:cNvSpPr/>
            <p:nvPr/>
          </p:nvSpPr>
          <p:spPr>
            <a:xfrm rot="-2700000">
              <a:off x="771704" y="771703"/>
              <a:ext cx="2433959" cy="2433961"/>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77" y="10800"/>
                  </a:moveTo>
                  <a:cubicBezTo>
                    <a:pt x="677" y="16391"/>
                    <a:pt x="5209" y="20923"/>
                    <a:pt x="10800" y="20923"/>
                  </a:cubicBezTo>
                  <a:cubicBezTo>
                    <a:pt x="16391" y="20923"/>
                    <a:pt x="20923" y="16391"/>
                    <a:pt x="20923" y="10800"/>
                  </a:cubicBezTo>
                  <a:cubicBezTo>
                    <a:pt x="20923" y="5209"/>
                    <a:pt x="16391" y="677"/>
                    <a:pt x="10800" y="677"/>
                  </a:cubicBezTo>
                  <a:cubicBezTo>
                    <a:pt x="5209" y="677"/>
                    <a:pt x="677" y="5209"/>
                    <a:pt x="677" y="10800"/>
                  </a:cubicBezTo>
                  <a:close/>
                </a:path>
              </a:pathLst>
            </a:custGeom>
            <a:noFill/>
            <a:ln cap="flat" cmpd="sng" w="12700">
              <a:solidFill>
                <a:srgbClr val="7F7F7F"/>
              </a:solidFill>
              <a:prstDash val="dash"/>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sp>
          <p:nvSpPr>
            <p:cNvPr id="69" name="Google Shape;69;p3"/>
            <p:cNvSpPr/>
            <p:nvPr/>
          </p:nvSpPr>
          <p:spPr>
            <a:xfrm rot="-5765647">
              <a:off x="593793" y="1880877"/>
              <a:ext cx="231195" cy="247707"/>
            </a:xfrm>
            <a:prstGeom prst="chevron">
              <a:avLst>
                <a:gd fmla="val 50000" name="adj"/>
              </a:avLst>
            </a:prstGeom>
            <a:solidFill>
              <a:srgbClr val="7F7F7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sp>
          <p:nvSpPr>
            <p:cNvPr id="70" name="Google Shape;70;p3"/>
            <p:cNvSpPr/>
            <p:nvPr/>
          </p:nvSpPr>
          <p:spPr>
            <a:xfrm>
              <a:off x="1880072" y="584719"/>
              <a:ext cx="231195" cy="247707"/>
            </a:xfrm>
            <a:prstGeom prst="chevron">
              <a:avLst>
                <a:gd fmla="val 50000" name="adj"/>
              </a:avLst>
            </a:prstGeom>
            <a:solidFill>
              <a:srgbClr val="7F7F7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sp>
          <p:nvSpPr>
            <p:cNvPr id="71" name="Google Shape;71;p3"/>
            <p:cNvSpPr/>
            <p:nvPr/>
          </p:nvSpPr>
          <p:spPr>
            <a:xfrm rot="10800000">
              <a:off x="1841091" y="3140769"/>
              <a:ext cx="231195" cy="247708"/>
            </a:xfrm>
            <a:prstGeom prst="chevron">
              <a:avLst>
                <a:gd fmla="val 50000" name="adj"/>
              </a:avLst>
            </a:prstGeom>
            <a:solidFill>
              <a:srgbClr val="7F7F7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sp>
          <p:nvSpPr>
            <p:cNvPr id="72" name="Google Shape;72;p3"/>
            <p:cNvSpPr/>
            <p:nvPr/>
          </p:nvSpPr>
          <p:spPr>
            <a:xfrm rot="5400000">
              <a:off x="3148970" y="1825094"/>
              <a:ext cx="231194" cy="247708"/>
            </a:xfrm>
            <a:prstGeom prst="chevron">
              <a:avLst>
                <a:gd fmla="val 50000" name="adj"/>
              </a:avLst>
            </a:prstGeom>
            <a:solidFill>
              <a:srgbClr val="7F7F7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grpSp>
      <p:sp>
        <p:nvSpPr>
          <p:cNvPr id="73" name="Google Shape;73;p3"/>
          <p:cNvSpPr txBox="1"/>
          <p:nvPr>
            <p:ph idx="4294967295" type="title"/>
          </p:nvPr>
        </p:nvSpPr>
        <p:spPr>
          <a:xfrm>
            <a:off x="323850" y="130174"/>
            <a:ext cx="8229600" cy="70644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215968"/>
              </a:buClr>
              <a:buSzPts val="3500"/>
              <a:buFont typeface="Arial"/>
              <a:buNone/>
            </a:pPr>
            <a:r>
              <a:rPr b="1" lang="en-US" sz="3500">
                <a:solidFill>
                  <a:srgbClr val="215968"/>
                </a:solidFill>
                <a:latin typeface="Arial"/>
                <a:ea typeface="Arial"/>
                <a:cs typeface="Arial"/>
                <a:sym typeface="Arial"/>
              </a:rPr>
              <a:t>       实宣课程—健康差派理念</a:t>
            </a:r>
            <a:endParaRPr/>
          </a:p>
        </p:txBody>
      </p:sp>
      <p:grpSp>
        <p:nvGrpSpPr>
          <p:cNvPr id="74" name="Google Shape;74;p3"/>
          <p:cNvGrpSpPr/>
          <p:nvPr/>
        </p:nvGrpSpPr>
        <p:grpSpPr>
          <a:xfrm>
            <a:off x="4009167" y="5388870"/>
            <a:ext cx="1715490" cy="1721532"/>
            <a:chOff x="-3021" y="46776"/>
            <a:chExt cx="1715489" cy="1721530"/>
          </a:xfrm>
        </p:grpSpPr>
        <p:pic>
          <p:nvPicPr>
            <p:cNvPr descr="image.png" id="75" name="Google Shape;75;p3"/>
            <p:cNvPicPr preferRelativeResize="0"/>
            <p:nvPr/>
          </p:nvPicPr>
          <p:blipFill rotWithShape="1">
            <a:blip r:embed="rId3">
              <a:alphaModFix/>
            </a:blip>
            <a:srcRect b="0" l="0" r="0" t="0"/>
            <a:stretch/>
          </p:blipFill>
          <p:spPr>
            <a:xfrm>
              <a:off x="-3021" y="46776"/>
              <a:ext cx="1715489" cy="1721530"/>
            </a:xfrm>
            <a:prstGeom prst="rect">
              <a:avLst/>
            </a:prstGeom>
            <a:noFill/>
            <a:ln>
              <a:noFill/>
            </a:ln>
          </p:spPr>
        </p:pic>
        <p:pic>
          <p:nvPicPr>
            <p:cNvPr descr="image.png" id="76" name="Google Shape;76;p3"/>
            <p:cNvPicPr preferRelativeResize="0"/>
            <p:nvPr/>
          </p:nvPicPr>
          <p:blipFill rotWithShape="1">
            <a:blip r:embed="rId4">
              <a:alphaModFix/>
            </a:blip>
            <a:srcRect b="0" l="0" r="0" t="0"/>
            <a:stretch/>
          </p:blipFill>
          <p:spPr>
            <a:xfrm>
              <a:off x="205375" y="163091"/>
              <a:ext cx="1298697" cy="670492"/>
            </a:xfrm>
            <a:prstGeom prst="rect">
              <a:avLst/>
            </a:prstGeom>
            <a:noFill/>
            <a:ln>
              <a:noFill/>
            </a:ln>
          </p:spPr>
        </p:pic>
      </p:grpSp>
      <p:grpSp>
        <p:nvGrpSpPr>
          <p:cNvPr id="77" name="Google Shape;77;p3"/>
          <p:cNvGrpSpPr/>
          <p:nvPr/>
        </p:nvGrpSpPr>
        <p:grpSpPr>
          <a:xfrm>
            <a:off x="5795409" y="4888875"/>
            <a:ext cx="1732292" cy="1738394"/>
            <a:chOff x="0" y="-1"/>
            <a:chExt cx="1732291" cy="1738392"/>
          </a:xfrm>
        </p:grpSpPr>
        <p:pic>
          <p:nvPicPr>
            <p:cNvPr descr="image.png" id="78" name="Google Shape;78;p3"/>
            <p:cNvPicPr preferRelativeResize="0"/>
            <p:nvPr/>
          </p:nvPicPr>
          <p:blipFill rotWithShape="1">
            <a:blip r:embed="rId5">
              <a:alphaModFix/>
            </a:blip>
            <a:srcRect b="0" l="0" r="0" t="0"/>
            <a:stretch/>
          </p:blipFill>
          <p:spPr>
            <a:xfrm>
              <a:off x="0" y="-1"/>
              <a:ext cx="1732291" cy="1738392"/>
            </a:xfrm>
            <a:prstGeom prst="rect">
              <a:avLst/>
            </a:prstGeom>
            <a:noFill/>
            <a:ln>
              <a:noFill/>
            </a:ln>
          </p:spPr>
        </p:pic>
        <p:pic>
          <p:nvPicPr>
            <p:cNvPr descr="image.png" id="79" name="Google Shape;79;p3"/>
            <p:cNvPicPr preferRelativeResize="0"/>
            <p:nvPr/>
          </p:nvPicPr>
          <p:blipFill rotWithShape="1">
            <a:blip r:embed="rId4">
              <a:alphaModFix/>
            </a:blip>
            <a:srcRect b="0" l="0" r="0" t="0"/>
            <a:stretch/>
          </p:blipFill>
          <p:spPr>
            <a:xfrm>
              <a:off x="207385" y="158589"/>
              <a:ext cx="1311419" cy="677060"/>
            </a:xfrm>
            <a:prstGeom prst="rect">
              <a:avLst/>
            </a:prstGeom>
            <a:noFill/>
            <a:ln>
              <a:noFill/>
            </a:ln>
          </p:spPr>
        </p:pic>
      </p:grpSp>
      <p:grpSp>
        <p:nvGrpSpPr>
          <p:cNvPr id="80" name="Google Shape;80;p3"/>
          <p:cNvGrpSpPr/>
          <p:nvPr/>
        </p:nvGrpSpPr>
        <p:grpSpPr>
          <a:xfrm>
            <a:off x="4929679" y="744048"/>
            <a:ext cx="1790726" cy="1797033"/>
            <a:chOff x="0" y="-1"/>
            <a:chExt cx="1790724" cy="1797031"/>
          </a:xfrm>
        </p:grpSpPr>
        <p:pic>
          <p:nvPicPr>
            <p:cNvPr descr="image.png" id="81" name="Google Shape;81;p3"/>
            <p:cNvPicPr preferRelativeResize="0"/>
            <p:nvPr/>
          </p:nvPicPr>
          <p:blipFill rotWithShape="1">
            <a:blip r:embed="rId6">
              <a:alphaModFix/>
            </a:blip>
            <a:srcRect b="0" l="0" r="0" t="0"/>
            <a:stretch/>
          </p:blipFill>
          <p:spPr>
            <a:xfrm>
              <a:off x="0" y="-1"/>
              <a:ext cx="1790724" cy="1797031"/>
            </a:xfrm>
            <a:prstGeom prst="rect">
              <a:avLst/>
            </a:prstGeom>
            <a:noFill/>
            <a:ln>
              <a:noFill/>
            </a:ln>
          </p:spPr>
        </p:pic>
        <p:pic>
          <p:nvPicPr>
            <p:cNvPr descr="image.png" id="82" name="Google Shape;82;p3"/>
            <p:cNvPicPr preferRelativeResize="0"/>
            <p:nvPr/>
          </p:nvPicPr>
          <p:blipFill rotWithShape="1">
            <a:blip r:embed="rId4">
              <a:alphaModFix/>
            </a:blip>
            <a:srcRect b="0" l="0" r="0" t="0"/>
            <a:stretch/>
          </p:blipFill>
          <p:spPr>
            <a:xfrm>
              <a:off x="214381" y="170244"/>
              <a:ext cx="1355656" cy="699898"/>
            </a:xfrm>
            <a:prstGeom prst="rect">
              <a:avLst/>
            </a:prstGeom>
            <a:noFill/>
            <a:ln>
              <a:noFill/>
            </a:ln>
          </p:spPr>
        </p:pic>
      </p:grpSp>
      <p:sp>
        <p:nvSpPr>
          <p:cNvPr id="83" name="Google Shape;83;p3"/>
          <p:cNvSpPr txBox="1"/>
          <p:nvPr/>
        </p:nvSpPr>
        <p:spPr>
          <a:xfrm>
            <a:off x="5234394" y="1195116"/>
            <a:ext cx="1254090" cy="3581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500"/>
              <a:buFont typeface="Malgun Gothic"/>
              <a:buNone/>
            </a:pPr>
            <a:r>
              <a:rPr b="0" i="0" lang="en-US" sz="1500" u="none" cap="none" strike="noStrike">
                <a:solidFill>
                  <a:srgbClr val="000000"/>
                </a:solidFill>
                <a:latin typeface="Malgun Gothic"/>
                <a:ea typeface="Malgun Gothic"/>
                <a:cs typeface="Malgun Gothic"/>
                <a:sym typeface="Malgun Gothic"/>
              </a:rPr>
              <a:t>宣教现状</a:t>
            </a:r>
            <a:endParaRPr/>
          </a:p>
        </p:txBody>
      </p:sp>
      <p:pic>
        <p:nvPicPr>
          <p:cNvPr descr="asazcl_20120711_03_w26.png" id="84" name="Google Shape;84;p3"/>
          <p:cNvPicPr preferRelativeResize="0"/>
          <p:nvPr/>
        </p:nvPicPr>
        <p:blipFill rotWithShape="1">
          <a:blip r:embed="rId7">
            <a:alphaModFix/>
          </a:blip>
          <a:srcRect b="0" l="0" r="0" t="0"/>
          <a:stretch/>
        </p:blipFill>
        <p:spPr>
          <a:xfrm>
            <a:off x="5362449" y="1580719"/>
            <a:ext cx="1186632" cy="789306"/>
          </a:xfrm>
          <a:prstGeom prst="rect">
            <a:avLst/>
          </a:prstGeom>
          <a:noFill/>
          <a:ln>
            <a:noFill/>
          </a:ln>
          <a:effectLst>
            <a:outerShdw blurRad="63500" rotWithShape="0" dir="10799999" dist="38100">
              <a:srgbClr val="000000">
                <a:alpha val="39607"/>
              </a:srgbClr>
            </a:outerShdw>
          </a:effectLst>
        </p:spPr>
      </p:pic>
      <p:sp>
        <p:nvSpPr>
          <p:cNvPr id="85" name="Google Shape;85;p3"/>
          <p:cNvSpPr txBox="1"/>
          <p:nvPr/>
        </p:nvSpPr>
        <p:spPr>
          <a:xfrm>
            <a:off x="4209672" y="3613429"/>
            <a:ext cx="1314482" cy="418464"/>
          </a:xfrm>
          <a:prstGeom prst="rect">
            <a:avLst/>
          </a:prstGeom>
          <a:gradFill>
            <a:gsLst>
              <a:gs pos="0">
                <a:srgbClr val="39B7D8"/>
              </a:gs>
              <a:gs pos="100000">
                <a:srgbClr val="A3E5FE"/>
              </a:gs>
            </a:gsLst>
            <a:lin ang="16200000" scaled="0"/>
          </a:gradFill>
          <a:ln cap="flat" cmpd="sng" w="9525">
            <a:solidFill>
              <a:srgbClr val="46AAC4"/>
            </a:solidFill>
            <a:prstDash val="solid"/>
            <a:round/>
            <a:headEnd len="sm" w="sm" type="none"/>
            <a:tailEnd len="sm" w="sm" type="none"/>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FFFFF"/>
              </a:buClr>
              <a:buSzPts val="1800"/>
              <a:buFont typeface="Malgun Gothic"/>
              <a:buNone/>
            </a:pPr>
            <a:r>
              <a:rPr b="0" i="0" lang="en-US" sz="1800" u="none" cap="none" strike="noStrike">
                <a:solidFill>
                  <a:srgbClr val="FFFFFF"/>
                </a:solidFill>
                <a:latin typeface="Malgun Gothic"/>
                <a:ea typeface="Malgun Gothic"/>
                <a:cs typeface="Malgun Gothic"/>
                <a:sym typeface="Malgun Gothic"/>
              </a:rPr>
              <a:t>健康的差派</a:t>
            </a:r>
            <a:endParaRPr/>
          </a:p>
        </p:txBody>
      </p:sp>
      <p:sp>
        <p:nvSpPr>
          <p:cNvPr id="86" name="Google Shape;86;p3"/>
          <p:cNvSpPr/>
          <p:nvPr/>
        </p:nvSpPr>
        <p:spPr>
          <a:xfrm>
            <a:off x="6444628" y="1943455"/>
            <a:ext cx="1421885" cy="1421885"/>
          </a:xfrm>
          <a:prstGeom prst="ellipse">
            <a:avLst/>
          </a:prstGeom>
          <a:gradFill>
            <a:gsLst>
              <a:gs pos="0">
                <a:srgbClr val="39B7D8"/>
              </a:gs>
              <a:gs pos="100000">
                <a:srgbClr val="A3E5FE"/>
              </a:gs>
            </a:gsLst>
            <a:lin ang="16200000" scaled="0"/>
          </a:gradFill>
          <a:ln cap="flat" cmpd="sng" w="63500">
            <a:solidFill>
              <a:srgbClr val="46AAC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pic>
        <p:nvPicPr>
          <p:cNvPr descr="image.png" id="87" name="Google Shape;87;p3"/>
          <p:cNvPicPr preferRelativeResize="0"/>
          <p:nvPr/>
        </p:nvPicPr>
        <p:blipFill rotWithShape="1">
          <a:blip r:embed="rId4">
            <a:alphaModFix/>
          </a:blip>
          <a:srcRect b="0" l="0" r="0" t="0"/>
          <a:stretch/>
        </p:blipFill>
        <p:spPr>
          <a:xfrm>
            <a:off x="6486600" y="1938693"/>
            <a:ext cx="1337941" cy="690752"/>
          </a:xfrm>
          <a:prstGeom prst="rect">
            <a:avLst/>
          </a:prstGeom>
          <a:noFill/>
          <a:ln>
            <a:noFill/>
          </a:ln>
        </p:spPr>
      </p:pic>
      <p:sp>
        <p:nvSpPr>
          <p:cNvPr id="88" name="Google Shape;88;p3"/>
          <p:cNvSpPr/>
          <p:nvPr/>
        </p:nvSpPr>
        <p:spPr>
          <a:xfrm>
            <a:off x="6607597" y="3445523"/>
            <a:ext cx="1485646" cy="1485646"/>
          </a:xfrm>
          <a:prstGeom prst="ellipse">
            <a:avLst/>
          </a:prstGeom>
          <a:gradFill>
            <a:gsLst>
              <a:gs pos="0">
                <a:srgbClr val="FF953E"/>
              </a:gs>
              <a:gs pos="100000">
                <a:srgbClr val="FFCFB8"/>
              </a:gs>
            </a:gsLst>
            <a:lin ang="16200000" scaled="0"/>
          </a:gradFill>
          <a:ln cap="flat" cmpd="sng" w="25400">
            <a:solidFill>
              <a:schemeClr val="accent1"/>
            </a:solidFill>
            <a:prstDash val="solid"/>
            <a:round/>
            <a:headEnd len="sm" w="sm" type="none"/>
            <a:tailEnd len="sm" w="sm" type="none"/>
          </a:ln>
          <a:effectLst>
            <a:outerShdw blurRad="38100" rotWithShape="0" dir="5400000" dist="20000">
              <a:srgbClr val="000000">
                <a:alpha val="37647"/>
              </a:srgbClr>
            </a:outerShdw>
          </a:effectLst>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pic>
        <p:nvPicPr>
          <p:cNvPr descr="image.png" id="89" name="Google Shape;89;p3"/>
          <p:cNvPicPr preferRelativeResize="0"/>
          <p:nvPr/>
        </p:nvPicPr>
        <p:blipFill rotWithShape="1">
          <a:blip r:embed="rId4">
            <a:alphaModFix/>
          </a:blip>
          <a:srcRect b="0" l="0" r="0" t="0"/>
          <a:stretch/>
        </p:blipFill>
        <p:spPr>
          <a:xfrm>
            <a:off x="6683148" y="3445178"/>
            <a:ext cx="1361747" cy="703042"/>
          </a:xfrm>
          <a:prstGeom prst="rect">
            <a:avLst/>
          </a:prstGeom>
          <a:noFill/>
          <a:ln>
            <a:noFill/>
          </a:ln>
        </p:spPr>
      </p:pic>
      <p:sp>
        <p:nvSpPr>
          <p:cNvPr id="90" name="Google Shape;90;p3"/>
          <p:cNvSpPr/>
          <p:nvPr/>
        </p:nvSpPr>
        <p:spPr>
          <a:xfrm>
            <a:off x="2422904" y="5154486"/>
            <a:ext cx="1502813" cy="1502813"/>
          </a:xfrm>
          <a:prstGeom prst="ellipse">
            <a:avLst/>
          </a:prstGeom>
          <a:solidFill>
            <a:srgbClr val="E292FE"/>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sp>
        <p:nvSpPr>
          <p:cNvPr id="91" name="Google Shape;91;p3"/>
          <p:cNvSpPr/>
          <p:nvPr/>
        </p:nvSpPr>
        <p:spPr>
          <a:xfrm>
            <a:off x="1532534" y="3713968"/>
            <a:ext cx="1505444" cy="1505444"/>
          </a:xfrm>
          <a:prstGeom prst="ellipse">
            <a:avLst/>
          </a:prstGeom>
          <a:solidFill>
            <a:srgbClr val="41FE9C"/>
          </a:solidFill>
          <a:ln cap="flat" cmpd="sng" w="9525">
            <a:solidFill>
              <a:srgbClr val="46AAC4"/>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sp>
        <p:nvSpPr>
          <p:cNvPr id="92" name="Google Shape;92;p3"/>
          <p:cNvSpPr/>
          <p:nvPr/>
        </p:nvSpPr>
        <p:spPr>
          <a:xfrm>
            <a:off x="1625261" y="2026261"/>
            <a:ext cx="1500968" cy="1500969"/>
          </a:xfrm>
          <a:prstGeom prst="ellipse">
            <a:avLst/>
          </a:prstGeom>
          <a:solidFill>
            <a:schemeClr val="accent3"/>
          </a:solidFill>
          <a:ln cap="flat" cmpd="sng" w="381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sp>
        <p:nvSpPr>
          <p:cNvPr id="93" name="Google Shape;93;p3"/>
          <p:cNvSpPr/>
          <p:nvPr/>
        </p:nvSpPr>
        <p:spPr>
          <a:xfrm>
            <a:off x="3203667" y="894238"/>
            <a:ext cx="1578964" cy="1578964"/>
          </a:xfrm>
          <a:prstGeom prst="ellipse">
            <a:avLst/>
          </a:prstGeom>
          <a:solidFill>
            <a:srgbClr val="3A87FE"/>
          </a:solidFill>
          <a:ln cap="flat" cmpd="sng" w="9525">
            <a:solidFill>
              <a:srgbClr val="7D60A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pic>
        <p:nvPicPr>
          <p:cNvPr descr="image.png" id="94" name="Google Shape;94;p3"/>
          <p:cNvPicPr preferRelativeResize="0"/>
          <p:nvPr/>
        </p:nvPicPr>
        <p:blipFill rotWithShape="1">
          <a:blip r:embed="rId4">
            <a:alphaModFix/>
          </a:blip>
          <a:srcRect b="0" l="0" r="0" t="0"/>
          <a:stretch/>
        </p:blipFill>
        <p:spPr>
          <a:xfrm>
            <a:off x="2493437" y="5181088"/>
            <a:ext cx="1361747" cy="703042"/>
          </a:xfrm>
          <a:prstGeom prst="rect">
            <a:avLst/>
          </a:prstGeom>
          <a:noFill/>
          <a:ln>
            <a:noFill/>
          </a:ln>
        </p:spPr>
      </p:pic>
      <p:pic>
        <p:nvPicPr>
          <p:cNvPr descr="image.png" id="95" name="Google Shape;95;p3"/>
          <p:cNvPicPr preferRelativeResize="0"/>
          <p:nvPr/>
        </p:nvPicPr>
        <p:blipFill rotWithShape="1">
          <a:blip r:embed="rId4">
            <a:alphaModFix/>
          </a:blip>
          <a:srcRect b="0" l="0" r="0" t="0"/>
          <a:stretch/>
        </p:blipFill>
        <p:spPr>
          <a:xfrm>
            <a:off x="1604382" y="3692838"/>
            <a:ext cx="1361747" cy="703043"/>
          </a:xfrm>
          <a:prstGeom prst="rect">
            <a:avLst/>
          </a:prstGeom>
          <a:noFill/>
          <a:ln>
            <a:noFill/>
          </a:ln>
        </p:spPr>
      </p:pic>
      <p:pic>
        <p:nvPicPr>
          <p:cNvPr descr="image.png" id="96" name="Google Shape;96;p3"/>
          <p:cNvPicPr preferRelativeResize="0"/>
          <p:nvPr/>
        </p:nvPicPr>
        <p:blipFill rotWithShape="1">
          <a:blip r:embed="rId4">
            <a:alphaModFix/>
          </a:blip>
          <a:srcRect b="0" l="0" r="0" t="0"/>
          <a:stretch/>
        </p:blipFill>
        <p:spPr>
          <a:xfrm>
            <a:off x="1694872" y="2051941"/>
            <a:ext cx="1361746" cy="703043"/>
          </a:xfrm>
          <a:prstGeom prst="rect">
            <a:avLst/>
          </a:prstGeom>
          <a:noFill/>
          <a:ln>
            <a:noFill/>
          </a:ln>
        </p:spPr>
      </p:pic>
      <p:pic>
        <p:nvPicPr>
          <p:cNvPr descr="image.png" id="97" name="Google Shape;97;p3"/>
          <p:cNvPicPr preferRelativeResize="0"/>
          <p:nvPr/>
        </p:nvPicPr>
        <p:blipFill rotWithShape="1">
          <a:blip r:embed="rId4">
            <a:alphaModFix/>
          </a:blip>
          <a:srcRect b="0" l="0" r="0" t="0"/>
          <a:stretch/>
        </p:blipFill>
        <p:spPr>
          <a:xfrm>
            <a:off x="3276167" y="905315"/>
            <a:ext cx="1433963" cy="740327"/>
          </a:xfrm>
          <a:prstGeom prst="rect">
            <a:avLst/>
          </a:prstGeom>
          <a:noFill/>
          <a:ln>
            <a:noFill/>
          </a:ln>
        </p:spPr>
      </p:pic>
      <p:sp>
        <p:nvSpPr>
          <p:cNvPr id="98" name="Google Shape;98;p3"/>
          <p:cNvSpPr txBox="1"/>
          <p:nvPr/>
        </p:nvSpPr>
        <p:spPr>
          <a:xfrm>
            <a:off x="6290701" y="2163944"/>
            <a:ext cx="1729739" cy="370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Malgun Gothic"/>
              <a:buNone/>
            </a:pPr>
            <a:r>
              <a:rPr b="0" i="0" lang="en-US" sz="1600" u="none" cap="none" strike="noStrike">
                <a:solidFill>
                  <a:srgbClr val="000000"/>
                </a:solidFill>
                <a:latin typeface="Malgun Gothic"/>
                <a:ea typeface="Malgun Gothic"/>
                <a:cs typeface="Malgun Gothic"/>
                <a:sym typeface="Malgun Gothic"/>
              </a:rPr>
              <a:t>差派中的属灵争战</a:t>
            </a:r>
            <a:endParaRPr/>
          </a:p>
        </p:txBody>
      </p:sp>
      <p:sp>
        <p:nvSpPr>
          <p:cNvPr id="99" name="Google Shape;99;p3"/>
          <p:cNvSpPr txBox="1"/>
          <p:nvPr/>
        </p:nvSpPr>
        <p:spPr>
          <a:xfrm>
            <a:off x="6549918" y="3755540"/>
            <a:ext cx="1628139" cy="3581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500"/>
              <a:buFont typeface="Malgun Gothic"/>
              <a:buNone/>
            </a:pPr>
            <a:r>
              <a:rPr b="0" i="0" lang="en-US" sz="1500" u="none" cap="none" strike="noStrike">
                <a:solidFill>
                  <a:srgbClr val="000000"/>
                </a:solidFill>
                <a:latin typeface="Malgun Gothic"/>
                <a:ea typeface="Malgun Gothic"/>
                <a:cs typeface="Malgun Gothic"/>
                <a:sym typeface="Malgun Gothic"/>
              </a:rPr>
              <a:t>宣教士品格与筛选</a:t>
            </a:r>
            <a:endParaRPr/>
          </a:p>
        </p:txBody>
      </p:sp>
      <p:sp>
        <p:nvSpPr>
          <p:cNvPr id="100" name="Google Shape;100;p3"/>
          <p:cNvSpPr txBox="1"/>
          <p:nvPr/>
        </p:nvSpPr>
        <p:spPr>
          <a:xfrm>
            <a:off x="6152285" y="5239963"/>
            <a:ext cx="1018539" cy="4089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差派过程</a:t>
            </a:r>
            <a:endParaRPr/>
          </a:p>
        </p:txBody>
      </p:sp>
      <p:sp>
        <p:nvSpPr>
          <p:cNvPr id="101" name="Google Shape;101;p3"/>
          <p:cNvSpPr txBox="1"/>
          <p:nvPr/>
        </p:nvSpPr>
        <p:spPr>
          <a:xfrm>
            <a:off x="4306844" y="5720473"/>
            <a:ext cx="1120139" cy="370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Malgun Gothic"/>
              <a:buNone/>
            </a:pPr>
            <a:r>
              <a:rPr b="0" i="0" lang="en-US" sz="1600" u="none" cap="none" strike="noStrike">
                <a:solidFill>
                  <a:srgbClr val="000000"/>
                </a:solidFill>
                <a:latin typeface="Malgun Gothic"/>
                <a:ea typeface="Malgun Gothic"/>
                <a:cs typeface="Malgun Gothic"/>
                <a:sym typeface="Malgun Gothic"/>
              </a:rPr>
              <a:t>跨文化适应</a:t>
            </a:r>
            <a:endParaRPr/>
          </a:p>
        </p:txBody>
      </p:sp>
      <p:sp>
        <p:nvSpPr>
          <p:cNvPr id="102" name="Google Shape;102;p3"/>
          <p:cNvSpPr txBox="1"/>
          <p:nvPr/>
        </p:nvSpPr>
        <p:spPr>
          <a:xfrm>
            <a:off x="2614241" y="5388870"/>
            <a:ext cx="1120139" cy="370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Malgun Gothic"/>
              <a:buNone/>
            </a:pPr>
            <a:r>
              <a:rPr b="0" i="0" lang="en-US" sz="1600" u="none" cap="none" strike="noStrike">
                <a:solidFill>
                  <a:srgbClr val="000000"/>
                </a:solidFill>
                <a:latin typeface="Malgun Gothic"/>
                <a:ea typeface="Malgun Gothic"/>
                <a:cs typeface="Malgun Gothic"/>
                <a:sym typeface="Malgun Gothic"/>
              </a:rPr>
              <a:t>跨文化事工</a:t>
            </a:r>
            <a:endParaRPr/>
          </a:p>
        </p:txBody>
      </p:sp>
      <p:sp>
        <p:nvSpPr>
          <p:cNvPr id="103" name="Google Shape;103;p3"/>
          <p:cNvSpPr txBox="1"/>
          <p:nvPr/>
        </p:nvSpPr>
        <p:spPr>
          <a:xfrm>
            <a:off x="1826786" y="3970311"/>
            <a:ext cx="916939" cy="370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Malgun Gothic"/>
              <a:buNone/>
            </a:pPr>
            <a:r>
              <a:rPr b="0" i="0" lang="en-US" sz="1600" u="none" cap="none" strike="noStrike">
                <a:solidFill>
                  <a:srgbClr val="000000"/>
                </a:solidFill>
                <a:latin typeface="Malgun Gothic"/>
                <a:ea typeface="Malgun Gothic"/>
                <a:cs typeface="Malgun Gothic"/>
                <a:sym typeface="Malgun Gothic"/>
              </a:rPr>
              <a:t>团队关系</a:t>
            </a:r>
            <a:endParaRPr/>
          </a:p>
        </p:txBody>
      </p:sp>
      <p:sp>
        <p:nvSpPr>
          <p:cNvPr id="104" name="Google Shape;104;p3"/>
          <p:cNvSpPr txBox="1"/>
          <p:nvPr/>
        </p:nvSpPr>
        <p:spPr>
          <a:xfrm>
            <a:off x="1917275" y="2333507"/>
            <a:ext cx="916939" cy="370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Malgun Gothic"/>
              <a:buNone/>
            </a:pPr>
            <a:r>
              <a:rPr b="0" i="0" lang="en-US" sz="1600" u="none" cap="none" strike="noStrike">
                <a:solidFill>
                  <a:srgbClr val="000000"/>
                </a:solidFill>
                <a:latin typeface="Malgun Gothic"/>
                <a:ea typeface="Malgun Gothic"/>
                <a:cs typeface="Malgun Gothic"/>
                <a:sym typeface="Malgun Gothic"/>
              </a:rPr>
              <a:t>危机管理</a:t>
            </a:r>
            <a:endParaRPr/>
          </a:p>
        </p:txBody>
      </p:sp>
      <p:sp>
        <p:nvSpPr>
          <p:cNvPr id="105" name="Google Shape;105;p3"/>
          <p:cNvSpPr txBox="1"/>
          <p:nvPr/>
        </p:nvSpPr>
        <p:spPr>
          <a:xfrm>
            <a:off x="3677435" y="1090059"/>
            <a:ext cx="713739" cy="3708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600"/>
              <a:buFont typeface="Malgun Gothic"/>
              <a:buNone/>
            </a:pPr>
            <a:r>
              <a:rPr b="0" i="0" lang="en-US" sz="1600" u="none" cap="none" strike="noStrike">
                <a:solidFill>
                  <a:srgbClr val="000000"/>
                </a:solidFill>
                <a:latin typeface="Malgun Gothic"/>
                <a:ea typeface="Malgun Gothic"/>
                <a:cs typeface="Malgun Gothic"/>
                <a:sym typeface="Malgun Gothic"/>
              </a:rPr>
              <a:t>亲近神</a:t>
            </a:r>
            <a:endParaRPr/>
          </a:p>
        </p:txBody>
      </p:sp>
      <p:pic>
        <p:nvPicPr>
          <p:cNvPr descr="D:\자료\아이콘\괜찮은아이콘\9.png" id="106" name="Google Shape;106;p3"/>
          <p:cNvPicPr preferRelativeResize="0"/>
          <p:nvPr/>
        </p:nvPicPr>
        <p:blipFill rotWithShape="1">
          <a:blip r:embed="rId8">
            <a:alphaModFix/>
          </a:blip>
          <a:srcRect b="0" l="0" r="0" t="0"/>
          <a:stretch/>
        </p:blipFill>
        <p:spPr>
          <a:xfrm>
            <a:off x="6307541" y="5758071"/>
            <a:ext cx="708027" cy="635001"/>
          </a:xfrm>
          <a:prstGeom prst="rect">
            <a:avLst/>
          </a:prstGeom>
          <a:noFill/>
          <a:ln>
            <a:noFill/>
          </a:ln>
        </p:spPr>
      </p:pic>
      <p:grpSp>
        <p:nvGrpSpPr>
          <p:cNvPr id="107" name="Google Shape;107;p3"/>
          <p:cNvGrpSpPr/>
          <p:nvPr/>
        </p:nvGrpSpPr>
        <p:grpSpPr>
          <a:xfrm>
            <a:off x="7073885" y="4188344"/>
            <a:ext cx="580206" cy="691649"/>
            <a:chOff x="-1" y="-1"/>
            <a:chExt cx="580204" cy="691647"/>
          </a:xfrm>
        </p:grpSpPr>
        <p:sp>
          <p:nvSpPr>
            <p:cNvPr id="108" name="Google Shape;108;p3"/>
            <p:cNvSpPr/>
            <p:nvPr/>
          </p:nvSpPr>
          <p:spPr>
            <a:xfrm flipH="1">
              <a:off x="-1" y="-1"/>
              <a:ext cx="290103" cy="691647"/>
            </a:xfrm>
            <a:custGeom>
              <a:rect b="b" l="l" r="r" t="t"/>
              <a:pathLst>
                <a:path extrusionOk="0" h="21600" w="21600">
                  <a:moveTo>
                    <a:pt x="10995" y="4685"/>
                  </a:moveTo>
                  <a:lnTo>
                    <a:pt x="12087" y="4655"/>
                  </a:lnTo>
                  <a:lnTo>
                    <a:pt x="13100" y="4472"/>
                  </a:lnTo>
                  <a:lnTo>
                    <a:pt x="14192" y="4290"/>
                  </a:lnTo>
                  <a:lnTo>
                    <a:pt x="15050" y="3985"/>
                  </a:lnTo>
                  <a:lnTo>
                    <a:pt x="15752" y="3620"/>
                  </a:lnTo>
                  <a:lnTo>
                    <a:pt x="16375" y="3255"/>
                  </a:lnTo>
                  <a:lnTo>
                    <a:pt x="16531" y="2829"/>
                  </a:lnTo>
                  <a:lnTo>
                    <a:pt x="16765" y="2312"/>
                  </a:lnTo>
                  <a:lnTo>
                    <a:pt x="16531" y="1825"/>
                  </a:lnTo>
                  <a:lnTo>
                    <a:pt x="16375" y="1430"/>
                  </a:lnTo>
                  <a:lnTo>
                    <a:pt x="15752" y="1034"/>
                  </a:lnTo>
                  <a:lnTo>
                    <a:pt x="15050" y="669"/>
                  </a:lnTo>
                  <a:lnTo>
                    <a:pt x="14192" y="395"/>
                  </a:lnTo>
                  <a:lnTo>
                    <a:pt x="13100" y="183"/>
                  </a:lnTo>
                  <a:lnTo>
                    <a:pt x="12087" y="61"/>
                  </a:lnTo>
                  <a:lnTo>
                    <a:pt x="10995" y="0"/>
                  </a:lnTo>
                  <a:lnTo>
                    <a:pt x="9669" y="61"/>
                  </a:lnTo>
                  <a:lnTo>
                    <a:pt x="8656" y="183"/>
                  </a:lnTo>
                  <a:lnTo>
                    <a:pt x="7642" y="395"/>
                  </a:lnTo>
                  <a:lnTo>
                    <a:pt x="6862" y="669"/>
                  </a:lnTo>
                  <a:lnTo>
                    <a:pt x="6160" y="1034"/>
                  </a:lnTo>
                  <a:lnTo>
                    <a:pt x="5536" y="1430"/>
                  </a:lnTo>
                  <a:lnTo>
                    <a:pt x="5225" y="1825"/>
                  </a:lnTo>
                  <a:lnTo>
                    <a:pt x="5147" y="2312"/>
                  </a:lnTo>
                  <a:lnTo>
                    <a:pt x="5225" y="2829"/>
                  </a:lnTo>
                  <a:lnTo>
                    <a:pt x="5536" y="3255"/>
                  </a:lnTo>
                  <a:lnTo>
                    <a:pt x="6160" y="3620"/>
                  </a:lnTo>
                  <a:lnTo>
                    <a:pt x="6862" y="3985"/>
                  </a:lnTo>
                  <a:lnTo>
                    <a:pt x="7642" y="4290"/>
                  </a:lnTo>
                  <a:lnTo>
                    <a:pt x="9669" y="4655"/>
                  </a:lnTo>
                  <a:lnTo>
                    <a:pt x="10995" y="4685"/>
                  </a:lnTo>
                  <a:close/>
                  <a:moveTo>
                    <a:pt x="21600" y="12960"/>
                  </a:moveTo>
                  <a:lnTo>
                    <a:pt x="20664" y="10222"/>
                  </a:lnTo>
                  <a:lnTo>
                    <a:pt x="20586" y="9979"/>
                  </a:lnTo>
                  <a:lnTo>
                    <a:pt x="19339" y="6571"/>
                  </a:lnTo>
                  <a:lnTo>
                    <a:pt x="19183" y="6480"/>
                  </a:lnTo>
                  <a:lnTo>
                    <a:pt x="19183" y="6267"/>
                  </a:lnTo>
                  <a:lnTo>
                    <a:pt x="18949" y="6176"/>
                  </a:lnTo>
                  <a:lnTo>
                    <a:pt x="18715" y="5993"/>
                  </a:lnTo>
                  <a:lnTo>
                    <a:pt x="18403" y="5811"/>
                  </a:lnTo>
                  <a:lnTo>
                    <a:pt x="17623" y="5537"/>
                  </a:lnTo>
                  <a:lnTo>
                    <a:pt x="16687" y="5324"/>
                  </a:lnTo>
                  <a:lnTo>
                    <a:pt x="15674" y="5141"/>
                  </a:lnTo>
                  <a:lnTo>
                    <a:pt x="14426" y="5020"/>
                  </a:lnTo>
                  <a:lnTo>
                    <a:pt x="13256" y="4928"/>
                  </a:lnTo>
                  <a:lnTo>
                    <a:pt x="12087" y="4868"/>
                  </a:lnTo>
                  <a:lnTo>
                    <a:pt x="9669" y="4868"/>
                  </a:lnTo>
                  <a:lnTo>
                    <a:pt x="8344" y="4928"/>
                  </a:lnTo>
                  <a:lnTo>
                    <a:pt x="6940" y="5020"/>
                  </a:lnTo>
                  <a:lnTo>
                    <a:pt x="5536" y="5141"/>
                  </a:lnTo>
                  <a:lnTo>
                    <a:pt x="4445" y="5324"/>
                  </a:lnTo>
                  <a:lnTo>
                    <a:pt x="3431" y="5537"/>
                  </a:lnTo>
                  <a:lnTo>
                    <a:pt x="3041" y="5719"/>
                  </a:lnTo>
                  <a:lnTo>
                    <a:pt x="2729" y="5841"/>
                  </a:lnTo>
                  <a:lnTo>
                    <a:pt x="2495" y="6024"/>
                  </a:lnTo>
                  <a:lnTo>
                    <a:pt x="2261" y="6267"/>
                  </a:lnTo>
                  <a:lnTo>
                    <a:pt x="2261" y="6297"/>
                  </a:lnTo>
                  <a:lnTo>
                    <a:pt x="858" y="10070"/>
                  </a:lnTo>
                  <a:lnTo>
                    <a:pt x="780" y="10283"/>
                  </a:lnTo>
                  <a:lnTo>
                    <a:pt x="0" y="13021"/>
                  </a:lnTo>
                  <a:lnTo>
                    <a:pt x="0" y="13325"/>
                  </a:lnTo>
                  <a:lnTo>
                    <a:pt x="156" y="13599"/>
                  </a:lnTo>
                  <a:lnTo>
                    <a:pt x="312" y="13721"/>
                  </a:lnTo>
                  <a:lnTo>
                    <a:pt x="624" y="13812"/>
                  </a:lnTo>
                  <a:lnTo>
                    <a:pt x="858" y="13842"/>
                  </a:lnTo>
                  <a:lnTo>
                    <a:pt x="1560" y="13842"/>
                  </a:lnTo>
                  <a:lnTo>
                    <a:pt x="1871" y="13812"/>
                  </a:lnTo>
                  <a:lnTo>
                    <a:pt x="2261" y="13721"/>
                  </a:lnTo>
                  <a:lnTo>
                    <a:pt x="2495" y="13599"/>
                  </a:lnTo>
                  <a:lnTo>
                    <a:pt x="2963" y="13325"/>
                  </a:lnTo>
                  <a:lnTo>
                    <a:pt x="3197" y="13082"/>
                  </a:lnTo>
                  <a:lnTo>
                    <a:pt x="4445" y="10952"/>
                  </a:lnTo>
                  <a:lnTo>
                    <a:pt x="4679" y="11074"/>
                  </a:lnTo>
                  <a:lnTo>
                    <a:pt x="6160" y="20596"/>
                  </a:lnTo>
                  <a:lnTo>
                    <a:pt x="6238" y="20870"/>
                  </a:lnTo>
                  <a:lnTo>
                    <a:pt x="6394" y="21083"/>
                  </a:lnTo>
                  <a:lnTo>
                    <a:pt x="6628" y="21326"/>
                  </a:lnTo>
                  <a:lnTo>
                    <a:pt x="6706" y="21417"/>
                  </a:lnTo>
                  <a:lnTo>
                    <a:pt x="6940" y="21509"/>
                  </a:lnTo>
                  <a:lnTo>
                    <a:pt x="7330" y="21539"/>
                  </a:lnTo>
                  <a:lnTo>
                    <a:pt x="7642" y="21600"/>
                  </a:lnTo>
                  <a:lnTo>
                    <a:pt x="8422" y="21600"/>
                  </a:lnTo>
                  <a:lnTo>
                    <a:pt x="9045" y="21509"/>
                  </a:lnTo>
                  <a:lnTo>
                    <a:pt x="9357" y="21357"/>
                  </a:lnTo>
                  <a:lnTo>
                    <a:pt x="9669" y="21144"/>
                  </a:lnTo>
                  <a:lnTo>
                    <a:pt x="9825" y="20931"/>
                  </a:lnTo>
                  <a:lnTo>
                    <a:pt x="9903" y="20779"/>
                  </a:lnTo>
                  <a:lnTo>
                    <a:pt x="10059" y="20292"/>
                  </a:lnTo>
                  <a:lnTo>
                    <a:pt x="10137" y="19470"/>
                  </a:lnTo>
                  <a:lnTo>
                    <a:pt x="10293" y="18466"/>
                  </a:lnTo>
                  <a:lnTo>
                    <a:pt x="10371" y="17310"/>
                  </a:lnTo>
                  <a:lnTo>
                    <a:pt x="10527" y="16094"/>
                  </a:lnTo>
                  <a:lnTo>
                    <a:pt x="10761" y="14846"/>
                  </a:lnTo>
                  <a:lnTo>
                    <a:pt x="10839" y="13721"/>
                  </a:lnTo>
                  <a:lnTo>
                    <a:pt x="10995" y="13264"/>
                  </a:lnTo>
                  <a:lnTo>
                    <a:pt x="10995" y="13721"/>
                  </a:lnTo>
                  <a:lnTo>
                    <a:pt x="11073" y="14846"/>
                  </a:lnTo>
                  <a:lnTo>
                    <a:pt x="11307" y="16094"/>
                  </a:lnTo>
                  <a:lnTo>
                    <a:pt x="11385" y="17310"/>
                  </a:lnTo>
                  <a:lnTo>
                    <a:pt x="11541" y="18466"/>
                  </a:lnTo>
                  <a:lnTo>
                    <a:pt x="11619" y="19470"/>
                  </a:lnTo>
                  <a:lnTo>
                    <a:pt x="11775" y="20292"/>
                  </a:lnTo>
                  <a:lnTo>
                    <a:pt x="11853" y="20748"/>
                  </a:lnTo>
                  <a:lnTo>
                    <a:pt x="12009" y="20931"/>
                  </a:lnTo>
                  <a:lnTo>
                    <a:pt x="12087" y="21144"/>
                  </a:lnTo>
                  <a:lnTo>
                    <a:pt x="12477" y="21357"/>
                  </a:lnTo>
                  <a:lnTo>
                    <a:pt x="12788" y="21509"/>
                  </a:lnTo>
                  <a:lnTo>
                    <a:pt x="13334" y="21600"/>
                  </a:lnTo>
                  <a:lnTo>
                    <a:pt x="14036" y="21600"/>
                  </a:lnTo>
                  <a:lnTo>
                    <a:pt x="14504" y="21539"/>
                  </a:lnTo>
                  <a:lnTo>
                    <a:pt x="14816" y="21509"/>
                  </a:lnTo>
                  <a:lnTo>
                    <a:pt x="15050" y="21417"/>
                  </a:lnTo>
                  <a:lnTo>
                    <a:pt x="15206" y="21326"/>
                  </a:lnTo>
                  <a:lnTo>
                    <a:pt x="15440" y="21083"/>
                  </a:lnTo>
                  <a:lnTo>
                    <a:pt x="15518" y="20870"/>
                  </a:lnTo>
                  <a:lnTo>
                    <a:pt x="15674" y="20596"/>
                  </a:lnTo>
                  <a:lnTo>
                    <a:pt x="17155" y="11135"/>
                  </a:lnTo>
                  <a:lnTo>
                    <a:pt x="18403" y="13051"/>
                  </a:lnTo>
                  <a:lnTo>
                    <a:pt x="18637" y="13325"/>
                  </a:lnTo>
                  <a:lnTo>
                    <a:pt x="18949" y="13599"/>
                  </a:lnTo>
                  <a:lnTo>
                    <a:pt x="19339" y="13690"/>
                  </a:lnTo>
                  <a:lnTo>
                    <a:pt x="19573" y="13751"/>
                  </a:lnTo>
                  <a:lnTo>
                    <a:pt x="19884" y="13812"/>
                  </a:lnTo>
                  <a:lnTo>
                    <a:pt x="20664" y="13812"/>
                  </a:lnTo>
                  <a:lnTo>
                    <a:pt x="21366" y="13538"/>
                  </a:lnTo>
                  <a:lnTo>
                    <a:pt x="21600" y="13234"/>
                  </a:lnTo>
                  <a:lnTo>
                    <a:pt x="21600" y="12960"/>
                  </a:lnTo>
                  <a:close/>
                </a:path>
              </a:pathLst>
            </a:custGeom>
            <a:solidFill>
              <a:srgbClr val="953735"/>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sp>
          <p:nvSpPr>
            <p:cNvPr id="109" name="Google Shape;109;p3"/>
            <p:cNvSpPr/>
            <p:nvPr/>
          </p:nvSpPr>
          <p:spPr>
            <a:xfrm flipH="1">
              <a:off x="290100" y="-1"/>
              <a:ext cx="290103" cy="691647"/>
            </a:xfrm>
            <a:custGeom>
              <a:rect b="b" l="l" r="r" t="t"/>
              <a:pathLst>
                <a:path extrusionOk="0" h="21600" w="21600">
                  <a:moveTo>
                    <a:pt x="10995" y="4685"/>
                  </a:moveTo>
                  <a:lnTo>
                    <a:pt x="12087" y="4655"/>
                  </a:lnTo>
                  <a:lnTo>
                    <a:pt x="13100" y="4472"/>
                  </a:lnTo>
                  <a:lnTo>
                    <a:pt x="14192" y="4290"/>
                  </a:lnTo>
                  <a:lnTo>
                    <a:pt x="15050" y="3985"/>
                  </a:lnTo>
                  <a:lnTo>
                    <a:pt x="15752" y="3620"/>
                  </a:lnTo>
                  <a:lnTo>
                    <a:pt x="16375" y="3255"/>
                  </a:lnTo>
                  <a:lnTo>
                    <a:pt x="16531" y="2829"/>
                  </a:lnTo>
                  <a:lnTo>
                    <a:pt x="16765" y="2312"/>
                  </a:lnTo>
                  <a:lnTo>
                    <a:pt x="16531" y="1825"/>
                  </a:lnTo>
                  <a:lnTo>
                    <a:pt x="16375" y="1430"/>
                  </a:lnTo>
                  <a:lnTo>
                    <a:pt x="15752" y="1034"/>
                  </a:lnTo>
                  <a:lnTo>
                    <a:pt x="15050" y="669"/>
                  </a:lnTo>
                  <a:lnTo>
                    <a:pt x="14192" y="395"/>
                  </a:lnTo>
                  <a:lnTo>
                    <a:pt x="13100" y="183"/>
                  </a:lnTo>
                  <a:lnTo>
                    <a:pt x="12087" y="61"/>
                  </a:lnTo>
                  <a:lnTo>
                    <a:pt x="10995" y="0"/>
                  </a:lnTo>
                  <a:lnTo>
                    <a:pt x="9669" y="61"/>
                  </a:lnTo>
                  <a:lnTo>
                    <a:pt x="8656" y="183"/>
                  </a:lnTo>
                  <a:lnTo>
                    <a:pt x="7642" y="395"/>
                  </a:lnTo>
                  <a:lnTo>
                    <a:pt x="6862" y="669"/>
                  </a:lnTo>
                  <a:lnTo>
                    <a:pt x="6160" y="1034"/>
                  </a:lnTo>
                  <a:lnTo>
                    <a:pt x="5536" y="1430"/>
                  </a:lnTo>
                  <a:lnTo>
                    <a:pt x="5225" y="1825"/>
                  </a:lnTo>
                  <a:lnTo>
                    <a:pt x="5147" y="2312"/>
                  </a:lnTo>
                  <a:lnTo>
                    <a:pt x="5225" y="2829"/>
                  </a:lnTo>
                  <a:lnTo>
                    <a:pt x="5536" y="3255"/>
                  </a:lnTo>
                  <a:lnTo>
                    <a:pt x="6160" y="3620"/>
                  </a:lnTo>
                  <a:lnTo>
                    <a:pt x="6862" y="3985"/>
                  </a:lnTo>
                  <a:lnTo>
                    <a:pt x="7642" y="4290"/>
                  </a:lnTo>
                  <a:lnTo>
                    <a:pt x="9669" y="4655"/>
                  </a:lnTo>
                  <a:lnTo>
                    <a:pt x="10995" y="4685"/>
                  </a:lnTo>
                  <a:close/>
                  <a:moveTo>
                    <a:pt x="21600" y="12960"/>
                  </a:moveTo>
                  <a:lnTo>
                    <a:pt x="20664" y="10222"/>
                  </a:lnTo>
                  <a:lnTo>
                    <a:pt x="20586" y="9979"/>
                  </a:lnTo>
                  <a:lnTo>
                    <a:pt x="19339" y="6571"/>
                  </a:lnTo>
                  <a:lnTo>
                    <a:pt x="19183" y="6480"/>
                  </a:lnTo>
                  <a:lnTo>
                    <a:pt x="19183" y="6267"/>
                  </a:lnTo>
                  <a:lnTo>
                    <a:pt x="18949" y="6176"/>
                  </a:lnTo>
                  <a:lnTo>
                    <a:pt x="18715" y="5993"/>
                  </a:lnTo>
                  <a:lnTo>
                    <a:pt x="18403" y="5811"/>
                  </a:lnTo>
                  <a:lnTo>
                    <a:pt x="17623" y="5537"/>
                  </a:lnTo>
                  <a:lnTo>
                    <a:pt x="16687" y="5324"/>
                  </a:lnTo>
                  <a:lnTo>
                    <a:pt x="15674" y="5141"/>
                  </a:lnTo>
                  <a:lnTo>
                    <a:pt x="14426" y="5020"/>
                  </a:lnTo>
                  <a:lnTo>
                    <a:pt x="13256" y="4928"/>
                  </a:lnTo>
                  <a:lnTo>
                    <a:pt x="12087" y="4868"/>
                  </a:lnTo>
                  <a:lnTo>
                    <a:pt x="9669" y="4868"/>
                  </a:lnTo>
                  <a:lnTo>
                    <a:pt x="8344" y="4928"/>
                  </a:lnTo>
                  <a:lnTo>
                    <a:pt x="6940" y="5020"/>
                  </a:lnTo>
                  <a:lnTo>
                    <a:pt x="5536" y="5141"/>
                  </a:lnTo>
                  <a:lnTo>
                    <a:pt x="4445" y="5324"/>
                  </a:lnTo>
                  <a:lnTo>
                    <a:pt x="3431" y="5537"/>
                  </a:lnTo>
                  <a:lnTo>
                    <a:pt x="3041" y="5719"/>
                  </a:lnTo>
                  <a:lnTo>
                    <a:pt x="2729" y="5841"/>
                  </a:lnTo>
                  <a:lnTo>
                    <a:pt x="2495" y="6024"/>
                  </a:lnTo>
                  <a:lnTo>
                    <a:pt x="2261" y="6267"/>
                  </a:lnTo>
                  <a:lnTo>
                    <a:pt x="2261" y="6297"/>
                  </a:lnTo>
                  <a:lnTo>
                    <a:pt x="858" y="10070"/>
                  </a:lnTo>
                  <a:lnTo>
                    <a:pt x="780" y="10283"/>
                  </a:lnTo>
                  <a:lnTo>
                    <a:pt x="0" y="13021"/>
                  </a:lnTo>
                  <a:lnTo>
                    <a:pt x="0" y="13325"/>
                  </a:lnTo>
                  <a:lnTo>
                    <a:pt x="156" y="13599"/>
                  </a:lnTo>
                  <a:lnTo>
                    <a:pt x="312" y="13721"/>
                  </a:lnTo>
                  <a:lnTo>
                    <a:pt x="624" y="13812"/>
                  </a:lnTo>
                  <a:lnTo>
                    <a:pt x="858" y="13842"/>
                  </a:lnTo>
                  <a:lnTo>
                    <a:pt x="1560" y="13842"/>
                  </a:lnTo>
                  <a:lnTo>
                    <a:pt x="1871" y="13812"/>
                  </a:lnTo>
                  <a:lnTo>
                    <a:pt x="2261" y="13721"/>
                  </a:lnTo>
                  <a:lnTo>
                    <a:pt x="2495" y="13599"/>
                  </a:lnTo>
                  <a:lnTo>
                    <a:pt x="2963" y="13325"/>
                  </a:lnTo>
                  <a:lnTo>
                    <a:pt x="3197" y="13082"/>
                  </a:lnTo>
                  <a:lnTo>
                    <a:pt x="4445" y="10952"/>
                  </a:lnTo>
                  <a:lnTo>
                    <a:pt x="4679" y="11074"/>
                  </a:lnTo>
                  <a:lnTo>
                    <a:pt x="6160" y="20596"/>
                  </a:lnTo>
                  <a:lnTo>
                    <a:pt x="6238" y="20870"/>
                  </a:lnTo>
                  <a:lnTo>
                    <a:pt x="6394" y="21083"/>
                  </a:lnTo>
                  <a:lnTo>
                    <a:pt x="6628" y="21326"/>
                  </a:lnTo>
                  <a:lnTo>
                    <a:pt x="6706" y="21417"/>
                  </a:lnTo>
                  <a:lnTo>
                    <a:pt x="6940" y="21509"/>
                  </a:lnTo>
                  <a:lnTo>
                    <a:pt x="7330" y="21539"/>
                  </a:lnTo>
                  <a:lnTo>
                    <a:pt x="7642" y="21600"/>
                  </a:lnTo>
                  <a:lnTo>
                    <a:pt x="8422" y="21600"/>
                  </a:lnTo>
                  <a:lnTo>
                    <a:pt x="9045" y="21509"/>
                  </a:lnTo>
                  <a:lnTo>
                    <a:pt x="9357" y="21357"/>
                  </a:lnTo>
                  <a:lnTo>
                    <a:pt x="9669" y="21144"/>
                  </a:lnTo>
                  <a:lnTo>
                    <a:pt x="9825" y="20931"/>
                  </a:lnTo>
                  <a:lnTo>
                    <a:pt x="9903" y="20779"/>
                  </a:lnTo>
                  <a:lnTo>
                    <a:pt x="10059" y="20292"/>
                  </a:lnTo>
                  <a:lnTo>
                    <a:pt x="10137" y="19470"/>
                  </a:lnTo>
                  <a:lnTo>
                    <a:pt x="10293" y="18466"/>
                  </a:lnTo>
                  <a:lnTo>
                    <a:pt x="10371" y="17310"/>
                  </a:lnTo>
                  <a:lnTo>
                    <a:pt x="10527" y="16094"/>
                  </a:lnTo>
                  <a:lnTo>
                    <a:pt x="10761" y="14846"/>
                  </a:lnTo>
                  <a:lnTo>
                    <a:pt x="10839" y="13721"/>
                  </a:lnTo>
                  <a:lnTo>
                    <a:pt x="10995" y="13264"/>
                  </a:lnTo>
                  <a:lnTo>
                    <a:pt x="10995" y="13721"/>
                  </a:lnTo>
                  <a:lnTo>
                    <a:pt x="11073" y="14846"/>
                  </a:lnTo>
                  <a:lnTo>
                    <a:pt x="11307" y="16094"/>
                  </a:lnTo>
                  <a:lnTo>
                    <a:pt x="11385" y="17310"/>
                  </a:lnTo>
                  <a:lnTo>
                    <a:pt x="11541" y="18466"/>
                  </a:lnTo>
                  <a:lnTo>
                    <a:pt x="11619" y="19470"/>
                  </a:lnTo>
                  <a:lnTo>
                    <a:pt x="11775" y="20292"/>
                  </a:lnTo>
                  <a:lnTo>
                    <a:pt x="11853" y="20748"/>
                  </a:lnTo>
                  <a:lnTo>
                    <a:pt x="12009" y="20931"/>
                  </a:lnTo>
                  <a:lnTo>
                    <a:pt x="12087" y="21144"/>
                  </a:lnTo>
                  <a:lnTo>
                    <a:pt x="12477" y="21357"/>
                  </a:lnTo>
                  <a:lnTo>
                    <a:pt x="12788" y="21509"/>
                  </a:lnTo>
                  <a:lnTo>
                    <a:pt x="13334" y="21600"/>
                  </a:lnTo>
                  <a:lnTo>
                    <a:pt x="14036" y="21600"/>
                  </a:lnTo>
                  <a:lnTo>
                    <a:pt x="14504" y="21539"/>
                  </a:lnTo>
                  <a:lnTo>
                    <a:pt x="14816" y="21509"/>
                  </a:lnTo>
                  <a:lnTo>
                    <a:pt x="15050" y="21417"/>
                  </a:lnTo>
                  <a:lnTo>
                    <a:pt x="15206" y="21326"/>
                  </a:lnTo>
                  <a:lnTo>
                    <a:pt x="15440" y="21083"/>
                  </a:lnTo>
                  <a:lnTo>
                    <a:pt x="15518" y="20870"/>
                  </a:lnTo>
                  <a:lnTo>
                    <a:pt x="15674" y="20596"/>
                  </a:lnTo>
                  <a:lnTo>
                    <a:pt x="17155" y="11135"/>
                  </a:lnTo>
                  <a:lnTo>
                    <a:pt x="18403" y="13051"/>
                  </a:lnTo>
                  <a:lnTo>
                    <a:pt x="18637" y="13325"/>
                  </a:lnTo>
                  <a:lnTo>
                    <a:pt x="18949" y="13599"/>
                  </a:lnTo>
                  <a:lnTo>
                    <a:pt x="19339" y="13690"/>
                  </a:lnTo>
                  <a:lnTo>
                    <a:pt x="19573" y="13751"/>
                  </a:lnTo>
                  <a:lnTo>
                    <a:pt x="19884" y="13812"/>
                  </a:lnTo>
                  <a:lnTo>
                    <a:pt x="20664" y="13812"/>
                  </a:lnTo>
                  <a:lnTo>
                    <a:pt x="21366" y="13538"/>
                  </a:lnTo>
                  <a:lnTo>
                    <a:pt x="21600" y="13234"/>
                  </a:lnTo>
                  <a:lnTo>
                    <a:pt x="21600" y="12960"/>
                  </a:lnTo>
                  <a:close/>
                </a:path>
              </a:pathLst>
            </a:custGeom>
            <a:solidFill>
              <a:srgbClr val="215968"/>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t/>
              </a:r>
              <a:endParaRPr b="0" i="0" sz="1800" u="none" cap="none" strike="noStrike">
                <a:solidFill>
                  <a:srgbClr val="000000"/>
                </a:solidFill>
                <a:latin typeface="Malgun Gothic"/>
                <a:ea typeface="Malgun Gothic"/>
                <a:cs typeface="Malgun Gothic"/>
                <a:sym typeface="Malgun Gothic"/>
              </a:endParaRPr>
            </a:p>
          </p:txBody>
        </p:sp>
      </p:grpSp>
      <p:pic>
        <p:nvPicPr>
          <p:cNvPr descr="B8272B33-06A4-44FC-8A49-67ABB374BAF0-L0-001.jpeg" id="110" name="Google Shape;110;p3"/>
          <p:cNvPicPr preferRelativeResize="0"/>
          <p:nvPr/>
        </p:nvPicPr>
        <p:blipFill rotWithShape="1">
          <a:blip r:embed="rId9">
            <a:alphaModFix/>
          </a:blip>
          <a:srcRect b="0" l="0" r="0" t="0"/>
          <a:stretch/>
        </p:blipFill>
        <p:spPr>
          <a:xfrm>
            <a:off x="6704182" y="2640325"/>
            <a:ext cx="902777" cy="599655"/>
          </a:xfrm>
          <a:prstGeom prst="rect">
            <a:avLst/>
          </a:prstGeom>
          <a:noFill/>
          <a:ln>
            <a:noFill/>
          </a:ln>
        </p:spPr>
      </p:pic>
      <p:pic>
        <p:nvPicPr>
          <p:cNvPr descr="226AE76E-9188-46C1-A98C-E481B5AB0CC7-L0-001.jpeg" id="111" name="Google Shape;111;p3"/>
          <p:cNvPicPr preferRelativeResize="0"/>
          <p:nvPr/>
        </p:nvPicPr>
        <p:blipFill rotWithShape="1">
          <a:blip r:embed="rId10">
            <a:alphaModFix/>
          </a:blip>
          <a:srcRect b="0" l="0" r="0" t="0"/>
          <a:stretch/>
        </p:blipFill>
        <p:spPr>
          <a:xfrm>
            <a:off x="1772316" y="4478463"/>
            <a:ext cx="1025880" cy="526009"/>
          </a:xfrm>
          <a:prstGeom prst="rect">
            <a:avLst/>
          </a:prstGeom>
          <a:noFill/>
          <a:ln>
            <a:noFill/>
          </a:ln>
        </p:spPr>
      </p:pic>
      <p:pic>
        <p:nvPicPr>
          <p:cNvPr descr="B5697696-3404-40FB-9175-2E0D59C99E15-L0-001.jpeg" id="112" name="Google Shape;112;p3"/>
          <p:cNvPicPr preferRelativeResize="0"/>
          <p:nvPr/>
        </p:nvPicPr>
        <p:blipFill rotWithShape="1">
          <a:blip r:embed="rId11">
            <a:alphaModFix/>
          </a:blip>
          <a:srcRect b="0" l="0" r="0" t="0"/>
          <a:stretch/>
        </p:blipFill>
        <p:spPr>
          <a:xfrm>
            <a:off x="2667398" y="5891643"/>
            <a:ext cx="914143" cy="607204"/>
          </a:xfrm>
          <a:prstGeom prst="rect">
            <a:avLst/>
          </a:prstGeom>
          <a:noFill/>
          <a:ln>
            <a:noFill/>
          </a:ln>
        </p:spPr>
      </p:pic>
      <p:pic>
        <p:nvPicPr>
          <p:cNvPr descr="67567E93-0790-4F7E-B31C-27B2E3E51739-L0-001.jpeg" id="113" name="Google Shape;113;p3"/>
          <p:cNvPicPr preferRelativeResize="0"/>
          <p:nvPr/>
        </p:nvPicPr>
        <p:blipFill rotWithShape="1">
          <a:blip r:embed="rId12">
            <a:alphaModFix/>
          </a:blip>
          <a:srcRect b="0" l="0" r="0" t="0"/>
          <a:stretch/>
        </p:blipFill>
        <p:spPr>
          <a:xfrm>
            <a:off x="3461222" y="1647152"/>
            <a:ext cx="1063855" cy="609299"/>
          </a:xfrm>
          <a:prstGeom prst="rect">
            <a:avLst/>
          </a:prstGeom>
          <a:noFill/>
          <a:ln>
            <a:noFill/>
          </a:ln>
        </p:spPr>
      </p:pic>
      <p:pic>
        <p:nvPicPr>
          <p:cNvPr descr="B136AE05-7FC3-4905-8FB4-1855D341BE52-L0-001.jpeg" id="114" name="Google Shape;114;p3"/>
          <p:cNvPicPr preferRelativeResize="0"/>
          <p:nvPr/>
        </p:nvPicPr>
        <p:blipFill rotWithShape="1">
          <a:blip r:embed="rId13">
            <a:alphaModFix/>
          </a:blip>
          <a:srcRect b="0" l="0" r="0" t="0"/>
          <a:stretch/>
        </p:blipFill>
        <p:spPr>
          <a:xfrm>
            <a:off x="2007578" y="2824615"/>
            <a:ext cx="652362" cy="576253"/>
          </a:xfrm>
          <a:prstGeom prst="rect">
            <a:avLst/>
          </a:prstGeom>
          <a:noFill/>
          <a:ln>
            <a:noFill/>
          </a:ln>
        </p:spPr>
      </p:pic>
      <p:pic>
        <p:nvPicPr>
          <p:cNvPr descr="0FCC88E0-7315-4E00-840B-F91FA1D544D2-L0-001.jpeg" id="115" name="Google Shape;115;p3"/>
          <p:cNvPicPr preferRelativeResize="0"/>
          <p:nvPr/>
        </p:nvPicPr>
        <p:blipFill rotWithShape="1">
          <a:blip r:embed="rId14">
            <a:alphaModFix/>
          </a:blip>
          <a:srcRect b="0" l="0" r="0" t="0"/>
          <a:stretch/>
        </p:blipFill>
        <p:spPr>
          <a:xfrm>
            <a:off x="4362817" y="6184423"/>
            <a:ext cx="924959" cy="614389"/>
          </a:xfrm>
          <a:prstGeom prst="rect">
            <a:avLst/>
          </a:prstGeom>
          <a:noFill/>
          <a:ln>
            <a:noFill/>
          </a:ln>
        </p:spPr>
      </p:pic>
      <p:sp>
        <p:nvSpPr>
          <p:cNvPr id="116" name="Google Shape;116;p3"/>
          <p:cNvSpPr/>
          <p:nvPr/>
        </p:nvSpPr>
        <p:spPr>
          <a:xfrm rot="1004019">
            <a:off x="3683934" y="2891765"/>
            <a:ext cx="1951062" cy="2054770"/>
          </a:xfrm>
          <a:custGeom>
            <a:rect b="b" l="l" r="r" t="t"/>
            <a:pathLst>
              <a:path extrusionOk="0" h="19838" w="20103">
                <a:moveTo>
                  <a:pt x="20103" y="14337"/>
                </a:moveTo>
                <a:cubicBezTo>
                  <a:pt x="17493" y="19241"/>
                  <a:pt x="11126" y="21237"/>
                  <a:pt x="5882" y="18796"/>
                </a:cubicBezTo>
                <a:cubicBezTo>
                  <a:pt x="638" y="16355"/>
                  <a:pt x="-1497" y="10402"/>
                  <a:pt x="1113" y="5498"/>
                </a:cubicBezTo>
                <a:cubicBezTo>
                  <a:pt x="3079" y="1806"/>
                  <a:pt x="7283" y="-363"/>
                  <a:pt x="11671" y="50"/>
                </a:cubicBezTo>
                <a:lnTo>
                  <a:pt x="11189" y="4523"/>
                </a:lnTo>
                <a:cubicBezTo>
                  <a:pt x="8003" y="4223"/>
                  <a:pt x="5160" y="6395"/>
                  <a:pt x="4839" y="9374"/>
                </a:cubicBezTo>
                <a:cubicBezTo>
                  <a:pt x="4518" y="12354"/>
                  <a:pt x="6841" y="15013"/>
                  <a:pt x="10027" y="15313"/>
                </a:cubicBezTo>
                <a:cubicBezTo>
                  <a:pt x="12426" y="15539"/>
                  <a:pt x="14725" y="14353"/>
                  <a:pt x="15799" y="12334"/>
                </a:cubicBezTo>
                <a:close/>
              </a:path>
            </a:pathLst>
          </a:custGeom>
          <a:solidFill>
            <a:srgbClr val="953735"/>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5EC00"/>
              </a:buClr>
              <a:buSzPts val="1500"/>
              <a:buFont typeface="Malgun Gothic"/>
              <a:buNone/>
            </a:pPr>
            <a:r>
              <a:rPr b="1" i="0" lang="en-US" sz="1500" u="none" cap="none" strike="noStrike">
                <a:solidFill>
                  <a:srgbClr val="F5EC00"/>
                </a:solidFill>
                <a:latin typeface="Malgun Gothic"/>
                <a:ea typeface="Malgun Gothic"/>
                <a:cs typeface="Malgun Gothic"/>
                <a:sym typeface="Malgun Gothic"/>
              </a:rPr>
              <a:t>宣 教士的关 怀养牧</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grpSp>
        <p:nvGrpSpPr>
          <p:cNvPr id="121" name="Google Shape;121;p4"/>
          <p:cNvGrpSpPr/>
          <p:nvPr/>
        </p:nvGrpSpPr>
        <p:grpSpPr>
          <a:xfrm>
            <a:off x="279252" y="969243"/>
            <a:ext cx="2744910" cy="4491465"/>
            <a:chOff x="0" y="-1"/>
            <a:chExt cx="2744908" cy="4491463"/>
          </a:xfrm>
        </p:grpSpPr>
        <p:sp>
          <p:nvSpPr>
            <p:cNvPr id="122" name="Google Shape;122;p4"/>
            <p:cNvSpPr/>
            <p:nvPr/>
          </p:nvSpPr>
          <p:spPr>
            <a:xfrm>
              <a:off x="0" y="-1"/>
              <a:ext cx="2675835" cy="488032"/>
            </a:xfrm>
            <a:prstGeom prst="roundRect">
              <a:avLst>
                <a:gd fmla="val 8384" name="adj"/>
              </a:avLst>
            </a:prstGeom>
            <a:gradFill>
              <a:gsLst>
                <a:gs pos="0">
                  <a:srgbClr val="39B7D8"/>
                </a:gs>
                <a:gs pos="100000">
                  <a:srgbClr val="A3E5FE"/>
                </a:gs>
              </a:gsLst>
              <a:lin ang="16200000" scaled="0"/>
            </a:gradFill>
            <a:ln cap="flat" cmpd="sng" w="9525">
              <a:solidFill>
                <a:srgbClr val="46AAC4"/>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FFFFFF"/>
                </a:buClr>
                <a:buSzPts val="1800"/>
                <a:buFont typeface="Malgun Gothic"/>
                <a:buNone/>
              </a:pPr>
              <a:r>
                <a:rPr b="1" i="0" lang="en-US" sz="1800" u="none" cap="none" strike="noStrike">
                  <a:solidFill>
                    <a:srgbClr val="FFFFFF"/>
                  </a:solidFill>
                  <a:latin typeface="Malgun Gothic"/>
                  <a:ea typeface="Malgun Gothic"/>
                  <a:cs typeface="Malgun Gothic"/>
                  <a:sym typeface="Malgun Gothic"/>
                </a:rPr>
                <a:t>第一课 宣教和未得之民</a:t>
              </a:r>
              <a:endParaRPr/>
            </a:p>
          </p:txBody>
        </p:sp>
        <p:sp>
          <p:nvSpPr>
            <p:cNvPr id="123" name="Google Shape;123;p4"/>
            <p:cNvSpPr/>
            <p:nvPr/>
          </p:nvSpPr>
          <p:spPr>
            <a:xfrm>
              <a:off x="0" y="667503"/>
              <a:ext cx="2744908" cy="489437"/>
            </a:xfrm>
            <a:prstGeom prst="roundRect">
              <a:avLst>
                <a:gd fmla="val 7496" name="adj"/>
              </a:avLst>
            </a:prstGeom>
            <a:solidFill>
              <a:srgbClr val="E45F3C"/>
            </a:solidFill>
            <a:ln cap="rnd" cmpd="sng" w="12700">
              <a:solidFill>
                <a:srgbClr val="FFFF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rPr b="1" i="0" lang="en-US" sz="1800" u="none" cap="none" strike="noStrike">
                  <a:solidFill>
                    <a:srgbClr val="000000"/>
                  </a:solidFill>
                  <a:latin typeface="Century Gothic"/>
                  <a:ea typeface="Century Gothic"/>
                  <a:cs typeface="Century Gothic"/>
                  <a:sym typeface="Century Gothic"/>
                </a:rPr>
                <a:t>第二课 属灵争战</a:t>
              </a:r>
              <a:endParaRPr/>
            </a:p>
          </p:txBody>
        </p:sp>
        <p:sp>
          <p:nvSpPr>
            <p:cNvPr id="124" name="Google Shape;124;p4"/>
            <p:cNvSpPr/>
            <p:nvPr/>
          </p:nvSpPr>
          <p:spPr>
            <a:xfrm>
              <a:off x="0" y="1335006"/>
              <a:ext cx="2713239" cy="465916"/>
            </a:xfrm>
            <a:prstGeom prst="roundRect">
              <a:avLst>
                <a:gd fmla="val 8460" name="adj"/>
              </a:avLst>
            </a:prstGeom>
            <a:solidFill>
              <a:srgbClr val="E9943A"/>
            </a:solidFill>
            <a:ln cap="rnd" cmpd="sng" w="12700">
              <a:solidFill>
                <a:srgbClr val="FFFF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rPr b="1" i="0" lang="en-US" sz="1800" u="none" cap="none" strike="noStrike">
                  <a:solidFill>
                    <a:srgbClr val="000000"/>
                  </a:solidFill>
                  <a:latin typeface="Century Gothic"/>
                  <a:ea typeface="Century Gothic"/>
                  <a:cs typeface="Century Gothic"/>
                  <a:sym typeface="Century Gothic"/>
                </a:rPr>
                <a:t>第三课 宣教士品格与筛选</a:t>
              </a:r>
              <a:endParaRPr/>
            </a:p>
          </p:txBody>
        </p:sp>
        <p:sp>
          <p:nvSpPr>
            <p:cNvPr id="125" name="Google Shape;125;p4"/>
            <p:cNvSpPr/>
            <p:nvPr/>
          </p:nvSpPr>
          <p:spPr>
            <a:xfrm>
              <a:off x="0" y="2002509"/>
              <a:ext cx="2732628" cy="482259"/>
            </a:xfrm>
            <a:prstGeom prst="roundRect">
              <a:avLst>
                <a:gd fmla="val 7666" name="adj"/>
              </a:avLst>
            </a:prstGeom>
            <a:solidFill>
              <a:srgbClr val="9B6BF2"/>
            </a:solidFill>
            <a:ln cap="rnd" cmpd="sng" w="12700">
              <a:solidFill>
                <a:srgbClr val="FFFF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rPr b="1" i="0" lang="en-US" sz="1800" u="none" cap="none" strike="noStrike">
                  <a:solidFill>
                    <a:srgbClr val="000000"/>
                  </a:solidFill>
                  <a:latin typeface="Century Gothic"/>
                  <a:ea typeface="Century Gothic"/>
                  <a:cs typeface="Century Gothic"/>
                  <a:sym typeface="Century Gothic"/>
                </a:rPr>
                <a:t>第四课 差派的过程</a:t>
              </a:r>
              <a:endParaRPr/>
            </a:p>
          </p:txBody>
        </p:sp>
        <p:sp>
          <p:nvSpPr>
            <p:cNvPr id="126" name="Google Shape;126;p4"/>
            <p:cNvSpPr/>
            <p:nvPr/>
          </p:nvSpPr>
          <p:spPr>
            <a:xfrm>
              <a:off x="0" y="2670012"/>
              <a:ext cx="2729487" cy="520196"/>
            </a:xfrm>
            <a:prstGeom prst="roundRect">
              <a:avLst>
                <a:gd fmla="val 8292" name="adj"/>
              </a:avLst>
            </a:prstGeom>
            <a:solidFill>
              <a:srgbClr val="D53DD0"/>
            </a:solidFill>
            <a:ln cap="rnd" cmpd="sng" w="12700">
              <a:solidFill>
                <a:srgbClr val="FFFF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rPr b="1" i="0" lang="en-US" sz="1800" u="none" cap="none" strike="noStrike">
                  <a:solidFill>
                    <a:srgbClr val="000000"/>
                  </a:solidFill>
                  <a:latin typeface="Century Gothic"/>
                  <a:ea typeface="Century Gothic"/>
                  <a:cs typeface="Century Gothic"/>
                  <a:sym typeface="Century Gothic"/>
                </a:rPr>
                <a:t>第五课 跨文化适应</a:t>
              </a:r>
              <a:endParaRPr/>
            </a:p>
          </p:txBody>
        </p:sp>
        <p:sp>
          <p:nvSpPr>
            <p:cNvPr id="127" name="Google Shape;127;p4"/>
            <p:cNvSpPr/>
            <p:nvPr/>
          </p:nvSpPr>
          <p:spPr>
            <a:xfrm>
              <a:off x="0" y="3337516"/>
              <a:ext cx="2720277" cy="465873"/>
            </a:xfrm>
            <a:prstGeom prst="roundRect">
              <a:avLst>
                <a:gd fmla="val 8564" name="adj"/>
              </a:avLst>
            </a:prstGeom>
            <a:solidFill>
              <a:srgbClr val="E33D6F"/>
            </a:solidFill>
            <a:ln cap="rnd" cmpd="sng" w="12700">
              <a:solidFill>
                <a:srgbClr val="FFFF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rPr b="1" i="0" lang="en-US" sz="1800" u="none" cap="none" strike="noStrike">
                  <a:solidFill>
                    <a:srgbClr val="000000"/>
                  </a:solidFill>
                  <a:latin typeface="Century Gothic"/>
                  <a:ea typeface="Century Gothic"/>
                  <a:cs typeface="Century Gothic"/>
                  <a:sym typeface="Century Gothic"/>
                </a:rPr>
                <a:t>第六课 跨文化事工</a:t>
              </a:r>
              <a:endParaRPr/>
            </a:p>
          </p:txBody>
        </p:sp>
        <p:sp>
          <p:nvSpPr>
            <p:cNvPr id="128" name="Google Shape;128;p4"/>
            <p:cNvSpPr/>
            <p:nvPr/>
          </p:nvSpPr>
          <p:spPr>
            <a:xfrm>
              <a:off x="0" y="4005019"/>
              <a:ext cx="2701490" cy="486443"/>
            </a:xfrm>
            <a:prstGeom prst="roundRect">
              <a:avLst>
                <a:gd fmla="val 7500" name="adj"/>
              </a:avLst>
            </a:prstGeom>
            <a:solidFill>
              <a:srgbClr val="EE719E"/>
            </a:solidFill>
            <a:ln cap="flat" cmpd="sng" w="25400">
              <a:solidFill>
                <a:schemeClr val="accent1"/>
              </a:solidFill>
              <a:prstDash val="solid"/>
              <a:round/>
              <a:headEnd len="sm" w="sm" type="none"/>
              <a:tailEnd len="sm" w="sm" type="none"/>
            </a:ln>
            <a:effectLst>
              <a:outerShdw blurRad="38100" rotWithShape="0" dir="5400000" dist="20000">
                <a:srgbClr val="000000">
                  <a:alpha val="37647"/>
                </a:srgbClr>
              </a:outerShdw>
            </a:effectLst>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FFFFFF"/>
                </a:buClr>
                <a:buSzPts val="1800"/>
                <a:buFont typeface="Malgun Gothic"/>
                <a:buNone/>
              </a:pPr>
              <a:r>
                <a:rPr b="0" i="0" lang="en-US" sz="1800" u="none" cap="none" strike="noStrike">
                  <a:solidFill>
                    <a:srgbClr val="FFFFFF"/>
                  </a:solidFill>
                  <a:latin typeface="Malgun Gothic"/>
                  <a:ea typeface="Malgun Gothic"/>
                  <a:cs typeface="Malgun Gothic"/>
                  <a:sym typeface="Malgun Gothic"/>
                </a:rPr>
                <a:t>第七课 团队关系</a:t>
              </a:r>
              <a:endParaRPr/>
            </a:p>
          </p:txBody>
        </p:sp>
      </p:grpSp>
      <p:sp>
        <p:nvSpPr>
          <p:cNvPr id="129" name="Google Shape;129;p4"/>
          <p:cNvSpPr txBox="1"/>
          <p:nvPr/>
        </p:nvSpPr>
        <p:spPr>
          <a:xfrm>
            <a:off x="3368429" y="132333"/>
            <a:ext cx="3315989" cy="5994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800"/>
              <a:buFont typeface="Malgun Gothic"/>
              <a:buNone/>
            </a:pPr>
            <a:r>
              <a:rPr b="1" i="0" lang="en-US" sz="2800" u="none" cap="none" strike="noStrike">
                <a:solidFill>
                  <a:srgbClr val="000000"/>
                </a:solidFill>
                <a:latin typeface="Malgun Gothic"/>
                <a:ea typeface="Malgun Gothic"/>
                <a:cs typeface="Malgun Gothic"/>
                <a:sym typeface="Malgun Gothic"/>
              </a:rPr>
              <a:t>实宣课程内容简介</a:t>
            </a:r>
            <a:endParaRPr/>
          </a:p>
        </p:txBody>
      </p:sp>
      <p:sp>
        <p:nvSpPr>
          <p:cNvPr id="130" name="Google Shape;130;p4"/>
          <p:cNvSpPr/>
          <p:nvPr/>
        </p:nvSpPr>
        <p:spPr>
          <a:xfrm>
            <a:off x="279252" y="6316402"/>
            <a:ext cx="2685543" cy="462152"/>
          </a:xfrm>
          <a:prstGeom prst="roundRect">
            <a:avLst>
              <a:gd fmla="val 8290" name="adj"/>
            </a:avLst>
          </a:prstGeom>
          <a:solidFill>
            <a:srgbClr val="A2E2FF"/>
          </a:solidFill>
          <a:ln cap="rnd" cmpd="sng" w="12700">
            <a:solidFill>
              <a:srgbClr val="FFFF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rPr b="1" i="0" lang="en-US" sz="1800" u="none" cap="none" strike="noStrike">
                <a:solidFill>
                  <a:srgbClr val="000000"/>
                </a:solidFill>
                <a:latin typeface="Century Gothic"/>
                <a:ea typeface="Century Gothic"/>
                <a:cs typeface="Century Gothic"/>
                <a:sym typeface="Century Gothic"/>
              </a:rPr>
              <a:t>第九课 亲近神</a:t>
            </a:r>
            <a:endParaRPr/>
          </a:p>
        </p:txBody>
      </p:sp>
      <p:sp>
        <p:nvSpPr>
          <p:cNvPr id="131" name="Google Shape;131;p4"/>
          <p:cNvSpPr/>
          <p:nvPr/>
        </p:nvSpPr>
        <p:spPr>
          <a:xfrm>
            <a:off x="279252" y="5623651"/>
            <a:ext cx="2659841" cy="458380"/>
          </a:xfrm>
          <a:prstGeom prst="roundRect">
            <a:avLst>
              <a:gd fmla="val 8129" name="adj"/>
            </a:avLst>
          </a:prstGeom>
          <a:solidFill>
            <a:srgbClr val="96D35F"/>
          </a:solidFill>
          <a:ln cap="rnd" cmpd="sng" w="12700">
            <a:solidFill>
              <a:srgbClr val="FFFFFF"/>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800"/>
              <a:buFont typeface="Century Gothic"/>
              <a:buNone/>
            </a:pPr>
            <a:r>
              <a:rPr b="1" i="0" lang="en-US" sz="1800" u="none" cap="none" strike="noStrike">
                <a:solidFill>
                  <a:srgbClr val="000000"/>
                </a:solidFill>
                <a:latin typeface="Century Gothic"/>
                <a:ea typeface="Century Gothic"/>
                <a:cs typeface="Century Gothic"/>
                <a:sym typeface="Century Gothic"/>
              </a:rPr>
              <a:t>第八课 危机管理</a:t>
            </a:r>
            <a:endParaRPr/>
          </a:p>
        </p:txBody>
      </p:sp>
      <p:sp>
        <p:nvSpPr>
          <p:cNvPr id="132" name="Google Shape;132;p4"/>
          <p:cNvSpPr/>
          <p:nvPr/>
        </p:nvSpPr>
        <p:spPr>
          <a:xfrm>
            <a:off x="3267493" y="999598"/>
            <a:ext cx="4265002" cy="517384"/>
          </a:xfrm>
          <a:prstGeom prst="roundRect">
            <a:avLst>
              <a:gd fmla="val 36820"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当今宣教的现况；从大的画面看差传</a:t>
            </a:r>
            <a:endParaRPr/>
          </a:p>
        </p:txBody>
      </p:sp>
      <p:sp>
        <p:nvSpPr>
          <p:cNvPr id="133" name="Google Shape;133;p4"/>
          <p:cNvSpPr/>
          <p:nvPr/>
        </p:nvSpPr>
        <p:spPr>
          <a:xfrm>
            <a:off x="3267493" y="1658697"/>
            <a:ext cx="4265002" cy="517384"/>
          </a:xfrm>
          <a:prstGeom prst="roundRect">
            <a:avLst>
              <a:gd fmla="val 36820"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宣教禾场里的争战和信徒得胜的策略</a:t>
            </a:r>
            <a:endParaRPr/>
          </a:p>
        </p:txBody>
      </p:sp>
      <p:sp>
        <p:nvSpPr>
          <p:cNvPr id="134" name="Google Shape;134;p4"/>
          <p:cNvSpPr/>
          <p:nvPr/>
        </p:nvSpPr>
        <p:spPr>
          <a:xfrm>
            <a:off x="3267493" y="2310926"/>
            <a:ext cx="4265002" cy="517384"/>
          </a:xfrm>
          <a:prstGeom prst="roundRect">
            <a:avLst>
              <a:gd fmla="val 36820"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成为宣教士必备的条件和筛选的过程 我们也给中国教会和差会预备好了申请者填写的申请和推荐表格及面谈问卷，其中申请表 中包括比较详细的个人申请和道德问卷，如果已婚和有孩子，也包括婚姻和孩子的问卷。</a:t>
            </a:r>
            <a:endParaRPr/>
          </a:p>
        </p:txBody>
      </p:sp>
      <p:sp>
        <p:nvSpPr>
          <p:cNvPr id="135" name="Google Shape;135;p4"/>
          <p:cNvSpPr/>
          <p:nvPr/>
        </p:nvSpPr>
        <p:spPr>
          <a:xfrm>
            <a:off x="3268773" y="2943652"/>
            <a:ext cx="4731782" cy="480595"/>
          </a:xfrm>
          <a:prstGeom prst="roundRect">
            <a:avLst>
              <a:gd fmla="val 39638"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差派宣教士的不同阶段和每个阶段的需要</a:t>
            </a:r>
            <a:endParaRPr/>
          </a:p>
        </p:txBody>
      </p:sp>
      <p:sp>
        <p:nvSpPr>
          <p:cNvPr id="136" name="Google Shape;136;p4"/>
          <p:cNvSpPr/>
          <p:nvPr/>
        </p:nvSpPr>
        <p:spPr>
          <a:xfrm>
            <a:off x="3222794" y="3622254"/>
            <a:ext cx="5433400" cy="517384"/>
          </a:xfrm>
          <a:prstGeom prst="roundRect">
            <a:avLst>
              <a:gd fmla="val 36820"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跨文化宣教经历的不同，面对文化冲击和应对办法</a:t>
            </a:r>
            <a:endParaRPr/>
          </a:p>
        </p:txBody>
      </p:sp>
      <p:sp>
        <p:nvSpPr>
          <p:cNvPr id="137" name="Google Shape;137;p4"/>
          <p:cNvSpPr/>
          <p:nvPr/>
        </p:nvSpPr>
        <p:spPr>
          <a:xfrm>
            <a:off x="3197970" y="4289442"/>
            <a:ext cx="5946126" cy="495554"/>
          </a:xfrm>
          <a:prstGeom prst="roundRect">
            <a:avLst>
              <a:gd fmla="val 40213"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为跨文化事工制定策略目标和计划，事工的机会和方法</a:t>
            </a:r>
            <a:endParaRPr/>
          </a:p>
        </p:txBody>
      </p:sp>
      <p:sp>
        <p:nvSpPr>
          <p:cNvPr id="138" name="Google Shape;138;p4"/>
          <p:cNvSpPr/>
          <p:nvPr/>
        </p:nvSpPr>
        <p:spPr>
          <a:xfrm>
            <a:off x="3197906" y="4969624"/>
            <a:ext cx="5946253" cy="489175"/>
          </a:xfrm>
          <a:prstGeom prst="roundRect">
            <a:avLst>
              <a:gd fmla="val 38943"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从圣经看团队，建造团队关系的方法和解决冲突的方法</a:t>
            </a:r>
            <a:endParaRPr/>
          </a:p>
        </p:txBody>
      </p:sp>
      <p:sp>
        <p:nvSpPr>
          <p:cNvPr id="139" name="Google Shape;139;p4"/>
          <p:cNvSpPr/>
          <p:nvPr/>
        </p:nvSpPr>
        <p:spPr>
          <a:xfrm>
            <a:off x="3200003" y="5650191"/>
            <a:ext cx="4869322" cy="460372"/>
          </a:xfrm>
          <a:prstGeom prst="roundRect">
            <a:avLst>
              <a:gd fmla="val 41380"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如何预防和应对在跨文化环境里的危机</a:t>
            </a:r>
            <a:endParaRPr/>
          </a:p>
        </p:txBody>
      </p:sp>
      <p:sp>
        <p:nvSpPr>
          <p:cNvPr id="140" name="Google Shape;140;p4"/>
          <p:cNvSpPr/>
          <p:nvPr/>
        </p:nvSpPr>
        <p:spPr>
          <a:xfrm>
            <a:off x="3150753" y="6301954"/>
            <a:ext cx="4265001" cy="517384"/>
          </a:xfrm>
          <a:prstGeom prst="roundRect">
            <a:avLst>
              <a:gd fmla="val 36820"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宣教中灵性操练的重要性和实用的建议</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nvSpPr>
        <p:spPr>
          <a:xfrm>
            <a:off x="3368429" y="132333"/>
            <a:ext cx="3315989" cy="59943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800"/>
              <a:buFont typeface="Malgun Gothic"/>
              <a:buNone/>
            </a:pPr>
            <a:r>
              <a:rPr b="1" i="0" lang="en-US" sz="2800" u="none" cap="none" strike="noStrike">
                <a:solidFill>
                  <a:srgbClr val="000000"/>
                </a:solidFill>
                <a:latin typeface="Malgun Gothic"/>
                <a:ea typeface="Malgun Gothic"/>
                <a:cs typeface="Malgun Gothic"/>
                <a:sym typeface="Malgun Gothic"/>
              </a:rPr>
              <a:t>实宣课程—资源简介</a:t>
            </a:r>
            <a:endParaRPr/>
          </a:p>
        </p:txBody>
      </p:sp>
      <p:sp>
        <p:nvSpPr>
          <p:cNvPr id="146" name="Google Shape;146;p5"/>
          <p:cNvSpPr/>
          <p:nvPr/>
        </p:nvSpPr>
        <p:spPr>
          <a:xfrm>
            <a:off x="364901" y="1764225"/>
            <a:ext cx="2019918" cy="679571"/>
          </a:xfrm>
          <a:prstGeom prst="roundRect">
            <a:avLst>
              <a:gd fmla="val 15763" name="adj"/>
            </a:avLst>
          </a:prstGeom>
          <a:solidFill>
            <a:schemeClr val="accent3"/>
          </a:solidFill>
          <a:ln cap="flat" cmpd="sng" w="38100">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300"/>
              <a:buFont typeface="Malgun Gothic"/>
              <a:buNone/>
            </a:pPr>
            <a:r>
              <a:rPr b="1" i="0" lang="en-US" sz="2300" u="none" cap="none" strike="noStrike">
                <a:solidFill>
                  <a:srgbClr val="FFFFFF"/>
                </a:solidFill>
                <a:latin typeface="Malgun Gothic"/>
                <a:ea typeface="Malgun Gothic"/>
                <a:cs typeface="Malgun Gothic"/>
                <a:sym typeface="Malgun Gothic"/>
              </a:rPr>
              <a:t>宣教手册</a:t>
            </a:r>
            <a:endParaRPr/>
          </a:p>
        </p:txBody>
      </p:sp>
      <p:sp>
        <p:nvSpPr>
          <p:cNvPr id="147" name="Google Shape;147;p5"/>
          <p:cNvSpPr/>
          <p:nvPr/>
        </p:nvSpPr>
        <p:spPr>
          <a:xfrm>
            <a:off x="378110" y="3549802"/>
            <a:ext cx="1993500" cy="700750"/>
          </a:xfrm>
          <a:prstGeom prst="roundRect">
            <a:avLst>
              <a:gd fmla="val 22845" name="adj"/>
            </a:avLst>
          </a:prstGeom>
          <a:solidFill>
            <a:srgbClr val="FFA57D"/>
          </a:solidFill>
          <a:ln cap="flat" cmpd="sng" w="25400">
            <a:solidFill>
              <a:schemeClr val="accent6"/>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EFB41"/>
              </a:buClr>
              <a:buSzPts val="2200"/>
              <a:buFont typeface="Malgun Gothic"/>
              <a:buNone/>
            </a:pPr>
            <a:r>
              <a:rPr b="1" i="0" lang="en-US" sz="2200" u="none" cap="none" strike="noStrike">
                <a:solidFill>
                  <a:srgbClr val="FEFB41"/>
                </a:solidFill>
                <a:latin typeface="Malgun Gothic"/>
                <a:ea typeface="Malgun Gothic"/>
                <a:cs typeface="Malgun Gothic"/>
                <a:sym typeface="Malgun Gothic"/>
              </a:rPr>
              <a:t>宣教领袖资源</a:t>
            </a:r>
            <a:endParaRPr/>
          </a:p>
        </p:txBody>
      </p:sp>
      <p:sp>
        <p:nvSpPr>
          <p:cNvPr id="148" name="Google Shape;148;p5"/>
          <p:cNvSpPr/>
          <p:nvPr/>
        </p:nvSpPr>
        <p:spPr>
          <a:xfrm>
            <a:off x="360936" y="5116610"/>
            <a:ext cx="2632539" cy="674692"/>
          </a:xfrm>
          <a:prstGeom prst="roundRect">
            <a:avLst>
              <a:gd fmla="val 28235" name="adj"/>
            </a:avLst>
          </a:prstGeom>
          <a:solidFill>
            <a:srgbClr val="EE719E"/>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EFB41"/>
              </a:buClr>
              <a:buSzPts val="2200"/>
              <a:buFont typeface="Malgun Gothic"/>
              <a:buNone/>
            </a:pPr>
            <a:r>
              <a:rPr b="1" i="0" lang="en-US" sz="2200" u="none" cap="none" strike="noStrike">
                <a:solidFill>
                  <a:srgbClr val="FEFB41"/>
                </a:solidFill>
                <a:latin typeface="Malgun Gothic"/>
                <a:ea typeface="Malgun Gothic"/>
                <a:cs typeface="Malgun Gothic"/>
                <a:sym typeface="Malgun Gothic"/>
              </a:rPr>
              <a:t>课程补充阅读材料</a:t>
            </a:r>
            <a:endParaRPr/>
          </a:p>
        </p:txBody>
      </p:sp>
      <p:sp>
        <p:nvSpPr>
          <p:cNvPr id="149" name="Google Shape;149;p5"/>
          <p:cNvSpPr/>
          <p:nvPr/>
        </p:nvSpPr>
        <p:spPr>
          <a:xfrm>
            <a:off x="3499488" y="1208693"/>
            <a:ext cx="5529351" cy="1790635"/>
          </a:xfrm>
          <a:prstGeom prst="roundRect">
            <a:avLst>
              <a:gd fmla="val 10639"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第一年，第二年 帮助宣教士和团队自我牧养，每个月从四个方面 “爱神，爱团队， 学习新的文化和发起事工运动 ”帮助团队和宣教士，每一周有一个方面的材料可以学 习和在团队中讨论，让团队和宣教士在和禾场里彼此造就和成长。</a:t>
            </a:r>
            <a:endParaRPr/>
          </a:p>
        </p:txBody>
      </p:sp>
      <p:sp>
        <p:nvSpPr>
          <p:cNvPr id="150" name="Google Shape;150;p5"/>
          <p:cNvSpPr/>
          <p:nvPr/>
        </p:nvSpPr>
        <p:spPr>
          <a:xfrm>
            <a:off x="3511489" y="3411897"/>
            <a:ext cx="5505349" cy="1252586"/>
          </a:xfrm>
          <a:prstGeom prst="roundRect">
            <a:avLst>
              <a:gd fmla="val 15209"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一些资源提供给团队带领者，帮助带领者带领团队和事工，也包括领袖的首月指南， 让领袖在开始知道怎么带领团队。</a:t>
            </a:r>
            <a:endParaRPr/>
          </a:p>
        </p:txBody>
      </p:sp>
      <p:sp>
        <p:nvSpPr>
          <p:cNvPr id="151" name="Google Shape;151;p5"/>
          <p:cNvSpPr/>
          <p:nvPr/>
        </p:nvSpPr>
        <p:spPr>
          <a:xfrm>
            <a:off x="3558201" y="5077052"/>
            <a:ext cx="4855806" cy="753808"/>
          </a:xfrm>
          <a:prstGeom prst="roundRect">
            <a:avLst>
              <a:gd fmla="val 25272" name="adj"/>
            </a:avLst>
          </a:prstGeom>
          <a:solidFill>
            <a:srgbClr val="FFFFFF"/>
          </a:solidFill>
          <a:ln cap="flat" cmpd="sng" w="25400">
            <a:solidFill>
              <a:schemeClr val="accent1"/>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Malgun Gothic"/>
              <a:buNone/>
            </a:pPr>
            <a:r>
              <a:rPr b="0" i="0" lang="en-US" sz="1800" u="none" cap="none" strike="noStrike">
                <a:solidFill>
                  <a:srgbClr val="000000"/>
                </a:solidFill>
                <a:latin typeface="Malgun Gothic"/>
                <a:ea typeface="Malgun Gothic"/>
                <a:cs typeface="Malgun Gothic"/>
                <a:sym typeface="Malgun Gothic"/>
              </a:rPr>
              <a:t>一些文章和电子书籍，帮助大家自学进深</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테마">
  <a:themeElements>
    <a:clrScheme name="Office 테마">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테마">
  <a:themeElements>
    <a:clrScheme name="Office 테마">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